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9"/>
  </p:notesMasterIdLst>
  <p:handoutMasterIdLst>
    <p:handoutMasterId r:id="rId30"/>
  </p:handoutMasterIdLst>
  <p:sldIdLst>
    <p:sldId id="305" r:id="rId5"/>
    <p:sldId id="263" r:id="rId6"/>
    <p:sldId id="297" r:id="rId7"/>
    <p:sldId id="306" r:id="rId8"/>
    <p:sldId id="290" r:id="rId9"/>
    <p:sldId id="302" r:id="rId10"/>
    <p:sldId id="264" r:id="rId11"/>
    <p:sldId id="282" r:id="rId12"/>
    <p:sldId id="303" r:id="rId13"/>
    <p:sldId id="265" r:id="rId14"/>
    <p:sldId id="281" r:id="rId15"/>
    <p:sldId id="266" r:id="rId16"/>
    <p:sldId id="268" r:id="rId17"/>
    <p:sldId id="269" r:id="rId18"/>
    <p:sldId id="304" r:id="rId19"/>
    <p:sldId id="270" r:id="rId20"/>
    <p:sldId id="272" r:id="rId21"/>
    <p:sldId id="273" r:id="rId22"/>
    <p:sldId id="309" r:id="rId23"/>
    <p:sldId id="274" r:id="rId24"/>
    <p:sldId id="277" r:id="rId25"/>
    <p:sldId id="300" r:id="rId26"/>
    <p:sldId id="280" r:id="rId27"/>
    <p:sldId id="30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5A5"/>
    <a:srgbClr val="0556A6"/>
    <a:srgbClr val="538135"/>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56" autoAdjust="0"/>
  </p:normalViewPr>
  <p:slideViewPr>
    <p:cSldViewPr snapToGrid="0">
      <p:cViewPr varScale="1">
        <p:scale>
          <a:sx n="83" d="100"/>
          <a:sy n="83" d="100"/>
        </p:scale>
        <p:origin x="586" y="6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onnolly" userId="3cc0afaf-3fd4-49d4-98eb-f7451fca2ae1" providerId="ADAL" clId="{A65E98ED-6302-4393-A1F0-460AC7DBF996}"/>
    <pc:docChg chg="custSel modSld">
      <pc:chgData name="Brian Connolly" userId="3cc0afaf-3fd4-49d4-98eb-f7451fca2ae1" providerId="ADAL" clId="{A65E98ED-6302-4393-A1F0-460AC7DBF996}" dt="2025-01-03T17:27:49.243" v="25" actId="1076"/>
      <pc:docMkLst>
        <pc:docMk/>
      </pc:docMkLst>
      <pc:sldChg chg="modSp mod">
        <pc:chgData name="Brian Connolly" userId="3cc0afaf-3fd4-49d4-98eb-f7451fca2ae1" providerId="ADAL" clId="{A65E98ED-6302-4393-A1F0-460AC7DBF996}" dt="2025-01-03T17:27:28.886" v="17" actId="1076"/>
        <pc:sldMkLst>
          <pc:docMk/>
          <pc:sldMk cId="3900127704" sldId="263"/>
        </pc:sldMkLst>
      </pc:sldChg>
      <pc:sldChg chg="modSp mod">
        <pc:chgData name="Brian Connolly" userId="3cc0afaf-3fd4-49d4-98eb-f7451fca2ae1" providerId="ADAL" clId="{A65E98ED-6302-4393-A1F0-460AC7DBF996}" dt="2025-01-02T15:14:31.033" v="3" actId="1076"/>
        <pc:sldMkLst>
          <pc:docMk/>
          <pc:sldMk cId="977722604" sldId="265"/>
        </pc:sldMkLst>
      </pc:sldChg>
      <pc:sldChg chg="modSp mod">
        <pc:chgData name="Brian Connolly" userId="3cc0afaf-3fd4-49d4-98eb-f7451fca2ae1" providerId="ADAL" clId="{A65E98ED-6302-4393-A1F0-460AC7DBF996}" dt="2025-01-02T15:20:48.656" v="4" actId="1076"/>
        <pc:sldMkLst>
          <pc:docMk/>
          <pc:sldMk cId="1605284350" sldId="270"/>
        </pc:sldMkLst>
      </pc:sldChg>
      <pc:sldChg chg="delSp modSp mod">
        <pc:chgData name="Brian Connolly" userId="3cc0afaf-3fd4-49d4-98eb-f7451fca2ae1" providerId="ADAL" clId="{A65E98ED-6302-4393-A1F0-460AC7DBF996}" dt="2025-01-02T15:36:43.116" v="16" actId="6549"/>
        <pc:sldMkLst>
          <pc:docMk/>
          <pc:sldMk cId="3930049999" sldId="277"/>
        </pc:sldMkLst>
      </pc:sldChg>
      <pc:sldChg chg="modSp mod">
        <pc:chgData name="Brian Connolly" userId="3cc0afaf-3fd4-49d4-98eb-f7451fca2ae1" providerId="ADAL" clId="{A65E98ED-6302-4393-A1F0-460AC7DBF996}" dt="2025-01-02T15:13:58.640" v="2" actId="1076"/>
        <pc:sldMkLst>
          <pc:docMk/>
          <pc:sldMk cId="4184611625" sldId="282"/>
        </pc:sldMkLst>
      </pc:sldChg>
      <pc:sldChg chg="modSp mod">
        <pc:chgData name="Brian Connolly" userId="3cc0afaf-3fd4-49d4-98eb-f7451fca2ae1" providerId="ADAL" clId="{A65E98ED-6302-4393-A1F0-460AC7DBF996}" dt="2025-01-03T17:27:49.243" v="25" actId="1076"/>
        <pc:sldMkLst>
          <pc:docMk/>
          <pc:sldMk cId="1485172160" sldId="297"/>
        </pc:sldMkLst>
      </pc:sldChg>
      <pc:sldChg chg="modSp">
        <pc:chgData name="Brian Connolly" userId="3cc0afaf-3fd4-49d4-98eb-f7451fca2ae1" providerId="ADAL" clId="{A65E98ED-6302-4393-A1F0-460AC7DBF996}" dt="2025-01-02T15:29:42.584" v="11"/>
        <pc:sldMkLst>
          <pc:docMk/>
          <pc:sldMk cId="743820471" sldId="298"/>
        </pc:sldMkLst>
      </pc:sldChg>
      <pc:sldChg chg="modSp mod">
        <pc:chgData name="Brian Connolly" userId="3cc0afaf-3fd4-49d4-98eb-f7451fca2ae1" providerId="ADAL" clId="{A65E98ED-6302-4393-A1F0-460AC7DBF996}" dt="2025-01-02T15:13:53.074" v="0" actId="1076"/>
        <pc:sldMkLst>
          <pc:docMk/>
          <pc:sldMk cId="758900790" sldId="303"/>
        </pc:sldMkLst>
      </pc:sldChg>
      <pc:sldChg chg="modSp mod">
        <pc:chgData name="Brian Connolly" userId="3cc0afaf-3fd4-49d4-98eb-f7451fca2ae1" providerId="ADAL" clId="{A65E98ED-6302-4393-A1F0-460AC7DBF996}" dt="2025-01-02T15:24:40.215" v="6" actId="1076"/>
        <pc:sldMkLst>
          <pc:docMk/>
          <pc:sldMk cId="4165953573" sldId="309"/>
        </pc:sldMkLst>
      </pc:sldChg>
    </pc:docChg>
  </pc:docChgLst>
  <pc:docChgLst>
    <pc:chgData name="Brian Connolly" userId="3cc0afaf-3fd4-49d4-98eb-f7451fca2ae1" providerId="ADAL" clId="{DF024757-F83A-45F0-B4A3-B600770B4484}"/>
    <pc:docChg chg="custSel addSld delSld modSld sldOrd modMainMaster">
      <pc:chgData name="Brian Connolly" userId="3cc0afaf-3fd4-49d4-98eb-f7451fca2ae1" providerId="ADAL" clId="{DF024757-F83A-45F0-B4A3-B600770B4484}" dt="2024-09-12T21:41:17.872" v="343" actId="478"/>
      <pc:docMkLst>
        <pc:docMk/>
      </pc:docMkLst>
      <pc:sldChg chg="delSp mod">
        <pc:chgData name="Brian Connolly" userId="3cc0afaf-3fd4-49d4-98eb-f7451fca2ae1" providerId="ADAL" clId="{DF024757-F83A-45F0-B4A3-B600770B4484}" dt="2024-09-12T21:40:39.953" v="326" actId="478"/>
        <pc:sldMkLst>
          <pc:docMk/>
          <pc:sldMk cId="977722604" sldId="265"/>
        </pc:sldMkLst>
      </pc:sldChg>
      <pc:sldChg chg="delSp mod">
        <pc:chgData name="Brian Connolly" userId="3cc0afaf-3fd4-49d4-98eb-f7451fca2ae1" providerId="ADAL" clId="{DF024757-F83A-45F0-B4A3-B600770B4484}" dt="2024-09-12T21:40:44.710" v="328" actId="478"/>
        <pc:sldMkLst>
          <pc:docMk/>
          <pc:sldMk cId="3453689275" sldId="266"/>
        </pc:sldMkLst>
      </pc:sldChg>
      <pc:sldChg chg="delSp mod">
        <pc:chgData name="Brian Connolly" userId="3cc0afaf-3fd4-49d4-98eb-f7451fca2ae1" providerId="ADAL" clId="{DF024757-F83A-45F0-B4A3-B600770B4484}" dt="2024-09-12T21:40:46.929" v="329" actId="478"/>
        <pc:sldMkLst>
          <pc:docMk/>
          <pc:sldMk cId="4088988329" sldId="268"/>
        </pc:sldMkLst>
      </pc:sldChg>
      <pc:sldChg chg="delSp modSp mod">
        <pc:chgData name="Brian Connolly" userId="3cc0afaf-3fd4-49d4-98eb-f7451fca2ae1" providerId="ADAL" clId="{DF024757-F83A-45F0-B4A3-B600770B4484}" dt="2024-09-12T21:40:49.216" v="331" actId="478"/>
        <pc:sldMkLst>
          <pc:docMk/>
          <pc:sldMk cId="1706561271" sldId="269"/>
        </pc:sldMkLst>
      </pc:sldChg>
      <pc:sldChg chg="delSp mod">
        <pc:chgData name="Brian Connolly" userId="3cc0afaf-3fd4-49d4-98eb-f7451fca2ae1" providerId="ADAL" clId="{DF024757-F83A-45F0-B4A3-B600770B4484}" dt="2024-09-12T21:40:53.887" v="333" actId="478"/>
        <pc:sldMkLst>
          <pc:docMk/>
          <pc:sldMk cId="1605284350" sldId="270"/>
        </pc:sldMkLst>
      </pc:sldChg>
      <pc:sldChg chg="delSp mod">
        <pc:chgData name="Brian Connolly" userId="3cc0afaf-3fd4-49d4-98eb-f7451fca2ae1" providerId="ADAL" clId="{DF024757-F83A-45F0-B4A3-B600770B4484}" dt="2024-09-12T21:40:55.888" v="334" actId="478"/>
        <pc:sldMkLst>
          <pc:docMk/>
          <pc:sldMk cId="1267152818" sldId="272"/>
        </pc:sldMkLst>
      </pc:sldChg>
      <pc:sldChg chg="delSp mod">
        <pc:chgData name="Brian Connolly" userId="3cc0afaf-3fd4-49d4-98eb-f7451fca2ae1" providerId="ADAL" clId="{DF024757-F83A-45F0-B4A3-B600770B4484}" dt="2024-09-12T21:40:57.792" v="335" actId="478"/>
        <pc:sldMkLst>
          <pc:docMk/>
          <pc:sldMk cId="3122081940" sldId="273"/>
        </pc:sldMkLst>
      </pc:sldChg>
      <pc:sldChg chg="delSp mod">
        <pc:chgData name="Brian Connolly" userId="3cc0afaf-3fd4-49d4-98eb-f7451fca2ae1" providerId="ADAL" clId="{DF024757-F83A-45F0-B4A3-B600770B4484}" dt="2024-09-12T21:40:59.647" v="336" actId="478"/>
        <pc:sldMkLst>
          <pc:docMk/>
          <pc:sldMk cId="2600326122" sldId="274"/>
        </pc:sldMkLst>
      </pc:sldChg>
      <pc:sldChg chg="delSp mod ord">
        <pc:chgData name="Brian Connolly" userId="3cc0afaf-3fd4-49d4-98eb-f7451fca2ae1" providerId="ADAL" clId="{DF024757-F83A-45F0-B4A3-B600770B4484}" dt="2024-09-12T21:41:01.679" v="337" actId="478"/>
        <pc:sldMkLst>
          <pc:docMk/>
          <pc:sldMk cId="3930049999" sldId="277"/>
        </pc:sldMkLst>
      </pc:sldChg>
      <pc:sldChg chg="delSp mod">
        <pc:chgData name="Brian Connolly" userId="3cc0afaf-3fd4-49d4-98eb-f7451fca2ae1" providerId="ADAL" clId="{DF024757-F83A-45F0-B4A3-B600770B4484}" dt="2024-09-12T21:41:17.872" v="343" actId="478"/>
        <pc:sldMkLst>
          <pc:docMk/>
          <pc:sldMk cId="3209246188" sldId="280"/>
        </pc:sldMkLst>
      </pc:sldChg>
      <pc:sldChg chg="delSp modSp mod">
        <pc:chgData name="Brian Connolly" userId="3cc0afaf-3fd4-49d4-98eb-f7451fca2ae1" providerId="ADAL" clId="{DF024757-F83A-45F0-B4A3-B600770B4484}" dt="2024-09-12T21:40:42.687" v="327" actId="478"/>
        <pc:sldMkLst>
          <pc:docMk/>
          <pc:sldMk cId="109769682" sldId="281"/>
        </pc:sldMkLst>
      </pc:sldChg>
      <pc:sldChg chg="delSp mod">
        <pc:chgData name="Brian Connolly" userId="3cc0afaf-3fd4-49d4-98eb-f7451fca2ae1" providerId="ADAL" clId="{DF024757-F83A-45F0-B4A3-B600770B4484}" dt="2024-09-12T21:40:35.447" v="324" actId="478"/>
        <pc:sldMkLst>
          <pc:docMk/>
          <pc:sldMk cId="4184611625" sldId="282"/>
        </pc:sldMkLst>
      </pc:sldChg>
      <pc:sldChg chg="delSp modSp mod">
        <pc:chgData name="Brian Connolly" userId="3cc0afaf-3fd4-49d4-98eb-f7451fca2ae1" providerId="ADAL" clId="{DF024757-F83A-45F0-B4A3-B600770B4484}" dt="2024-09-12T21:41:03.655" v="338" actId="478"/>
        <pc:sldMkLst>
          <pc:docMk/>
          <pc:sldMk cId="743820471" sldId="298"/>
        </pc:sldMkLst>
      </pc:sldChg>
      <pc:sldChg chg="delSp modSp mod">
        <pc:chgData name="Brian Connolly" userId="3cc0afaf-3fd4-49d4-98eb-f7451fca2ae1" providerId="ADAL" clId="{DF024757-F83A-45F0-B4A3-B600770B4484}" dt="2024-09-12T21:41:10.522" v="341" actId="1076"/>
        <pc:sldMkLst>
          <pc:docMk/>
          <pc:sldMk cId="3791219638" sldId="300"/>
        </pc:sldMkLst>
      </pc:sldChg>
      <pc:sldChg chg="delSp mod">
        <pc:chgData name="Brian Connolly" userId="3cc0afaf-3fd4-49d4-98eb-f7451fca2ae1" providerId="ADAL" clId="{DF024757-F83A-45F0-B4A3-B600770B4484}" dt="2024-09-12T21:41:13.170" v="342" actId="478"/>
        <pc:sldMkLst>
          <pc:docMk/>
          <pc:sldMk cId="3698462569" sldId="301"/>
        </pc:sldMkLst>
      </pc:sldChg>
      <pc:sldChg chg="delSp mod">
        <pc:chgData name="Brian Connolly" userId="3cc0afaf-3fd4-49d4-98eb-f7451fca2ae1" providerId="ADAL" clId="{DF024757-F83A-45F0-B4A3-B600770B4484}" dt="2024-09-12T21:40:30.704" v="322" actId="478"/>
        <pc:sldMkLst>
          <pc:docMk/>
          <pc:sldMk cId="1643081134" sldId="302"/>
        </pc:sldMkLst>
      </pc:sldChg>
      <pc:sldChg chg="delSp mod">
        <pc:chgData name="Brian Connolly" userId="3cc0afaf-3fd4-49d4-98eb-f7451fca2ae1" providerId="ADAL" clId="{DF024757-F83A-45F0-B4A3-B600770B4484}" dt="2024-09-12T21:40:37.600" v="325" actId="478"/>
        <pc:sldMkLst>
          <pc:docMk/>
          <pc:sldMk cId="758900790" sldId="303"/>
        </pc:sldMkLst>
      </pc:sldChg>
      <pc:sldChg chg="delSp modSp mod">
        <pc:chgData name="Brian Connolly" userId="3cc0afaf-3fd4-49d4-98eb-f7451fca2ae1" providerId="ADAL" clId="{DF024757-F83A-45F0-B4A3-B600770B4484}" dt="2024-09-12T21:40:51.390" v="332" actId="478"/>
        <pc:sldMkLst>
          <pc:docMk/>
          <pc:sldMk cId="2563575510" sldId="304"/>
        </pc:sldMkLst>
      </pc:sldChg>
      <pc:sldChg chg="add del ord">
        <pc:chgData name="Brian Connolly" userId="3cc0afaf-3fd4-49d4-98eb-f7451fca2ae1" providerId="ADAL" clId="{DF024757-F83A-45F0-B4A3-B600770B4484}" dt="2024-09-12T21:23:39.294" v="290" actId="47"/>
        <pc:sldMkLst>
          <pc:docMk/>
          <pc:sldMk cId="3619058963" sldId="305"/>
        </pc:sldMkLst>
      </pc:sldChg>
      <pc:sldChg chg="add del">
        <pc:chgData name="Brian Connolly" userId="3cc0afaf-3fd4-49d4-98eb-f7451fca2ae1" providerId="ADAL" clId="{DF024757-F83A-45F0-B4A3-B600770B4484}" dt="2024-09-12T21:21:19.708" v="287" actId="2696"/>
        <pc:sldMkLst>
          <pc:docMk/>
          <pc:sldMk cId="1249683652" sldId="306"/>
        </pc:sldMkLst>
      </pc:sldChg>
      <pc:sldMasterChg chg="delSp modSp mod">
        <pc:chgData name="Brian Connolly" userId="3cc0afaf-3fd4-49d4-98eb-f7451fca2ae1" providerId="ADAL" clId="{DF024757-F83A-45F0-B4A3-B600770B4484}" dt="2024-09-12T21:40:25.344" v="321" actId="20577"/>
        <pc:sldMasterMkLst>
          <pc:docMk/>
          <pc:sldMasterMk cId="4131813110" sldId="2147483648"/>
        </pc:sldMasterMkLst>
      </pc:sldMasterChg>
    </pc:docChg>
  </pc:docChgLst>
  <pc:docChgLst>
    <pc:chgData name="Brian Connolly" userId="3cc0afaf-3fd4-49d4-98eb-f7451fca2ae1" providerId="ADAL" clId="{49C4A3B8-292D-4EE0-AA0A-2D3FD51C538E}"/>
    <pc:docChg chg="undo custSel addSld delSld modSld sldOrd">
      <pc:chgData name="Brian Connolly" userId="3cc0afaf-3fd4-49d4-98eb-f7451fca2ae1" providerId="ADAL" clId="{49C4A3B8-292D-4EE0-AA0A-2D3FD51C538E}" dt="2023-11-17T14:59:50.489" v="9575" actId="1076"/>
      <pc:docMkLst>
        <pc:docMk/>
      </pc:docMkLst>
      <pc:sldChg chg="addSp modSp mod ord">
        <pc:chgData name="Brian Connolly" userId="3cc0afaf-3fd4-49d4-98eb-f7451fca2ae1" providerId="ADAL" clId="{49C4A3B8-292D-4EE0-AA0A-2D3FD51C538E}" dt="2023-11-17T14:52:53.490" v="9003" actId="255"/>
        <pc:sldMkLst>
          <pc:docMk/>
          <pc:sldMk cId="1540209616" sldId="256"/>
        </pc:sldMkLst>
      </pc:sldChg>
      <pc:sldChg chg="del">
        <pc:chgData name="Brian Connolly" userId="3cc0afaf-3fd4-49d4-98eb-f7451fca2ae1" providerId="ADAL" clId="{49C4A3B8-292D-4EE0-AA0A-2D3FD51C538E}" dt="2023-11-16T22:11:18.306" v="1552" actId="47"/>
        <pc:sldMkLst>
          <pc:docMk/>
          <pc:sldMk cId="2169450090" sldId="257"/>
        </pc:sldMkLst>
      </pc:sldChg>
      <pc:sldChg chg="del">
        <pc:chgData name="Brian Connolly" userId="3cc0afaf-3fd4-49d4-98eb-f7451fca2ae1" providerId="ADAL" clId="{49C4A3B8-292D-4EE0-AA0A-2D3FD51C538E}" dt="2023-11-16T22:11:19.499" v="1554" actId="47"/>
        <pc:sldMkLst>
          <pc:docMk/>
          <pc:sldMk cId="900257663" sldId="259"/>
        </pc:sldMkLst>
      </pc:sldChg>
      <pc:sldChg chg="del">
        <pc:chgData name="Brian Connolly" userId="3cc0afaf-3fd4-49d4-98eb-f7451fca2ae1" providerId="ADAL" clId="{49C4A3B8-292D-4EE0-AA0A-2D3FD51C538E}" dt="2023-11-16T22:11:20.128" v="1555" actId="47"/>
        <pc:sldMkLst>
          <pc:docMk/>
          <pc:sldMk cId="3146518730" sldId="260"/>
        </pc:sldMkLst>
      </pc:sldChg>
      <pc:sldChg chg="del">
        <pc:chgData name="Brian Connolly" userId="3cc0afaf-3fd4-49d4-98eb-f7451fca2ae1" providerId="ADAL" clId="{49C4A3B8-292D-4EE0-AA0A-2D3FD51C538E}" dt="2023-11-16T22:11:20.721" v="1556" actId="47"/>
        <pc:sldMkLst>
          <pc:docMk/>
          <pc:sldMk cId="2476858360" sldId="261"/>
        </pc:sldMkLst>
      </pc:sldChg>
      <pc:sldChg chg="del">
        <pc:chgData name="Brian Connolly" userId="3cc0afaf-3fd4-49d4-98eb-f7451fca2ae1" providerId="ADAL" clId="{49C4A3B8-292D-4EE0-AA0A-2D3FD51C538E}" dt="2023-11-16T22:11:18.981" v="1553" actId="47"/>
        <pc:sldMkLst>
          <pc:docMk/>
          <pc:sldMk cId="1310923626" sldId="262"/>
        </pc:sldMkLst>
      </pc:sldChg>
      <pc:sldChg chg="modSp mod">
        <pc:chgData name="Brian Connolly" userId="3cc0afaf-3fd4-49d4-98eb-f7451fca2ae1" providerId="ADAL" clId="{49C4A3B8-292D-4EE0-AA0A-2D3FD51C538E}" dt="2023-11-16T22:11:33.134" v="1565" actId="6549"/>
        <pc:sldMkLst>
          <pc:docMk/>
          <pc:sldMk cId="3900127704" sldId="263"/>
        </pc:sldMkLst>
      </pc:sldChg>
      <pc:sldChg chg="addSp delSp modSp add mod">
        <pc:chgData name="Brian Connolly" userId="3cc0afaf-3fd4-49d4-98eb-f7451fca2ae1" providerId="ADAL" clId="{49C4A3B8-292D-4EE0-AA0A-2D3FD51C538E}" dt="2023-11-17T14:09:36.284" v="6767" actId="14100"/>
        <pc:sldMkLst>
          <pc:docMk/>
          <pc:sldMk cId="3889387332" sldId="264"/>
        </pc:sldMkLst>
      </pc:sldChg>
      <pc:sldChg chg="addSp delSp modSp add mod">
        <pc:chgData name="Brian Connolly" userId="3cc0afaf-3fd4-49d4-98eb-f7451fca2ae1" providerId="ADAL" clId="{49C4A3B8-292D-4EE0-AA0A-2D3FD51C538E}" dt="2023-11-16T22:40:29.519" v="2057" actId="20577"/>
        <pc:sldMkLst>
          <pc:docMk/>
          <pc:sldMk cId="977722604" sldId="265"/>
        </pc:sldMkLst>
      </pc:sldChg>
      <pc:sldChg chg="addSp delSp modSp add mod ord">
        <pc:chgData name="Brian Connolly" userId="3cc0afaf-3fd4-49d4-98eb-f7451fca2ae1" providerId="ADAL" clId="{49C4A3B8-292D-4EE0-AA0A-2D3FD51C538E}" dt="2023-11-17T14:12:03.023" v="6988"/>
        <pc:sldMkLst>
          <pc:docMk/>
          <pc:sldMk cId="3453689275" sldId="266"/>
        </pc:sldMkLst>
      </pc:sldChg>
      <pc:sldChg chg="delSp modSp add del mod">
        <pc:chgData name="Brian Connolly" userId="3cc0afaf-3fd4-49d4-98eb-f7451fca2ae1" providerId="ADAL" clId="{49C4A3B8-292D-4EE0-AA0A-2D3FD51C538E}" dt="2023-11-17T14:09:47.031" v="6768" actId="2696"/>
        <pc:sldMkLst>
          <pc:docMk/>
          <pc:sldMk cId="59034068" sldId="267"/>
        </pc:sldMkLst>
      </pc:sldChg>
      <pc:sldChg chg="modSp add mod">
        <pc:chgData name="Brian Connolly" userId="3cc0afaf-3fd4-49d4-98eb-f7451fca2ae1" providerId="ADAL" clId="{49C4A3B8-292D-4EE0-AA0A-2D3FD51C538E}" dt="2023-11-16T23:21:37.675" v="2856" actId="14100"/>
        <pc:sldMkLst>
          <pc:docMk/>
          <pc:sldMk cId="4088988329" sldId="268"/>
        </pc:sldMkLst>
      </pc:sldChg>
      <pc:sldChg chg="modSp add mod">
        <pc:chgData name="Brian Connolly" userId="3cc0afaf-3fd4-49d4-98eb-f7451fca2ae1" providerId="ADAL" clId="{49C4A3B8-292D-4EE0-AA0A-2D3FD51C538E}" dt="2023-11-16T23:22:50.503" v="3211" actId="20577"/>
        <pc:sldMkLst>
          <pc:docMk/>
          <pc:sldMk cId="1706561271" sldId="269"/>
        </pc:sldMkLst>
      </pc:sldChg>
      <pc:sldChg chg="addSp modSp add mod">
        <pc:chgData name="Brian Connolly" userId="3cc0afaf-3fd4-49d4-98eb-f7451fca2ae1" providerId="ADAL" clId="{49C4A3B8-292D-4EE0-AA0A-2D3FD51C538E}" dt="2023-11-16T23:34:07.220" v="3698" actId="313"/>
        <pc:sldMkLst>
          <pc:docMk/>
          <pc:sldMk cId="1605284350" sldId="270"/>
        </pc:sldMkLst>
      </pc:sldChg>
      <pc:sldChg chg="addSp delSp modSp add mod">
        <pc:chgData name="Brian Connolly" userId="3cc0afaf-3fd4-49d4-98eb-f7451fca2ae1" providerId="ADAL" clId="{49C4A3B8-292D-4EE0-AA0A-2D3FD51C538E}" dt="2023-11-17T00:05:58.890" v="4065" actId="207"/>
        <pc:sldMkLst>
          <pc:docMk/>
          <pc:sldMk cId="3370083404" sldId="271"/>
        </pc:sldMkLst>
      </pc:sldChg>
      <pc:sldChg chg="addSp delSp modSp add mod">
        <pc:chgData name="Brian Connolly" userId="3cc0afaf-3fd4-49d4-98eb-f7451fca2ae1" providerId="ADAL" clId="{49C4A3B8-292D-4EE0-AA0A-2D3FD51C538E}" dt="2023-11-17T13:49:39.023" v="4310" actId="478"/>
        <pc:sldMkLst>
          <pc:docMk/>
          <pc:sldMk cId="1267152818" sldId="272"/>
        </pc:sldMkLst>
      </pc:sldChg>
      <pc:sldChg chg="addSp modSp add mod ord">
        <pc:chgData name="Brian Connolly" userId="3cc0afaf-3fd4-49d4-98eb-f7451fca2ae1" providerId="ADAL" clId="{49C4A3B8-292D-4EE0-AA0A-2D3FD51C538E}" dt="2023-11-17T13:52:26.183" v="4584" actId="1076"/>
        <pc:sldMkLst>
          <pc:docMk/>
          <pc:sldMk cId="3122081940" sldId="273"/>
        </pc:sldMkLst>
      </pc:sldChg>
      <pc:sldChg chg="addSp delSp modSp add mod">
        <pc:chgData name="Brian Connolly" userId="3cc0afaf-3fd4-49d4-98eb-f7451fca2ae1" providerId="ADAL" clId="{49C4A3B8-292D-4EE0-AA0A-2D3FD51C538E}" dt="2023-11-17T13:57:27.023" v="5324" actId="1076"/>
        <pc:sldMkLst>
          <pc:docMk/>
          <pc:sldMk cId="2600326122" sldId="274"/>
        </pc:sldMkLst>
      </pc:sldChg>
      <pc:sldChg chg="add del">
        <pc:chgData name="Brian Connolly" userId="3cc0afaf-3fd4-49d4-98eb-f7451fca2ae1" providerId="ADAL" clId="{49C4A3B8-292D-4EE0-AA0A-2D3FD51C538E}" dt="2023-11-17T14:09:14.545" v="6765" actId="2696"/>
        <pc:sldMkLst>
          <pc:docMk/>
          <pc:sldMk cId="3410119251" sldId="275"/>
        </pc:sldMkLst>
      </pc:sldChg>
      <pc:sldChg chg="modSp add mod setBg">
        <pc:chgData name="Brian Connolly" userId="3cc0afaf-3fd4-49d4-98eb-f7451fca2ae1" providerId="ADAL" clId="{49C4A3B8-292D-4EE0-AA0A-2D3FD51C538E}" dt="2023-11-17T14:10:20.061" v="6800" actId="313"/>
        <pc:sldMkLst>
          <pc:docMk/>
          <pc:sldMk cId="2070366301" sldId="276"/>
        </pc:sldMkLst>
      </pc:sldChg>
      <pc:sldChg chg="addSp delSp modSp add mod">
        <pc:chgData name="Brian Connolly" userId="3cc0afaf-3fd4-49d4-98eb-f7451fca2ae1" providerId="ADAL" clId="{49C4A3B8-292D-4EE0-AA0A-2D3FD51C538E}" dt="2023-11-17T14:36:53.279" v="8552" actId="313"/>
        <pc:sldMkLst>
          <pc:docMk/>
          <pc:sldMk cId="3930049999" sldId="277"/>
        </pc:sldMkLst>
      </pc:sldChg>
      <pc:sldChg chg="modSp add mod ord">
        <pc:chgData name="Brian Connolly" userId="3cc0afaf-3fd4-49d4-98eb-f7451fca2ae1" providerId="ADAL" clId="{49C4A3B8-292D-4EE0-AA0A-2D3FD51C538E}" dt="2023-11-17T14:03:21.022" v="6253" actId="1076"/>
        <pc:sldMkLst>
          <pc:docMk/>
          <pc:sldMk cId="668296082" sldId="278"/>
        </pc:sldMkLst>
      </pc:sldChg>
      <pc:sldChg chg="addSp delSp modSp add mod ord">
        <pc:chgData name="Brian Connolly" userId="3cc0afaf-3fd4-49d4-98eb-f7451fca2ae1" providerId="ADAL" clId="{49C4A3B8-292D-4EE0-AA0A-2D3FD51C538E}" dt="2023-11-17T14:59:50.489" v="9575" actId="1076"/>
        <pc:sldMkLst>
          <pc:docMk/>
          <pc:sldMk cId="4019931544" sldId="279"/>
        </pc:sldMkLst>
      </pc:sldChg>
      <pc:sldChg chg="addSp delSp modSp add mod">
        <pc:chgData name="Brian Connolly" userId="3cc0afaf-3fd4-49d4-98eb-f7451fca2ae1" providerId="ADAL" clId="{49C4A3B8-292D-4EE0-AA0A-2D3FD51C538E}" dt="2023-11-17T14:07:25.310" v="6764" actId="14100"/>
        <pc:sldMkLst>
          <pc:docMk/>
          <pc:sldMk cId="3209246188" sldId="280"/>
        </pc:sldMkLst>
      </pc:sldChg>
      <pc:sldChg chg="delSp modSp add mod">
        <pc:chgData name="Brian Connolly" userId="3cc0afaf-3fd4-49d4-98eb-f7451fca2ae1" providerId="ADAL" clId="{49C4A3B8-292D-4EE0-AA0A-2D3FD51C538E}" dt="2023-11-17T14:11:51.607" v="6986" actId="14100"/>
        <pc:sldMkLst>
          <pc:docMk/>
          <pc:sldMk cId="109769682" sldId="281"/>
        </pc:sldMkLst>
      </pc:sldChg>
      <pc:sldChg chg="addSp delSp modSp add mod ord">
        <pc:chgData name="Brian Connolly" userId="3cc0afaf-3fd4-49d4-98eb-f7451fca2ae1" providerId="ADAL" clId="{49C4A3B8-292D-4EE0-AA0A-2D3FD51C538E}" dt="2023-11-17T14:33:29.549" v="8190" actId="207"/>
        <pc:sldMkLst>
          <pc:docMk/>
          <pc:sldMk cId="4184611625" sldId="282"/>
        </pc:sldMkLst>
      </pc:sldChg>
      <pc:sldChg chg="add del ord">
        <pc:chgData name="Brian Connolly" userId="3cc0afaf-3fd4-49d4-98eb-f7451fca2ae1" providerId="ADAL" clId="{49C4A3B8-292D-4EE0-AA0A-2D3FD51C538E}" dt="2023-11-17T14:33:52.856" v="8193" actId="2696"/>
        <pc:sldMkLst>
          <pc:docMk/>
          <pc:sldMk cId="4263815774" sldId="283"/>
        </pc:sldMkLst>
      </pc:sldChg>
      <pc:sldChg chg="addSp delSp modSp add mod ord">
        <pc:chgData name="Brian Connolly" userId="3cc0afaf-3fd4-49d4-98eb-f7451fca2ae1" providerId="ADAL" clId="{49C4A3B8-292D-4EE0-AA0A-2D3FD51C538E}" dt="2023-11-17T14:19:09.436" v="7499" actId="1076"/>
        <pc:sldMkLst>
          <pc:docMk/>
          <pc:sldMk cId="2116038293" sldId="284"/>
        </pc:sldMkLst>
      </pc:sldChg>
      <pc:sldChg chg="modSp add del mod">
        <pc:chgData name="Brian Connolly" userId="3cc0afaf-3fd4-49d4-98eb-f7451fca2ae1" providerId="ADAL" clId="{49C4A3B8-292D-4EE0-AA0A-2D3FD51C538E}" dt="2023-11-17T14:51:57.898" v="8933" actId="47"/>
        <pc:sldMkLst>
          <pc:docMk/>
          <pc:sldMk cId="1507138087" sldId="285"/>
        </pc:sldMkLst>
      </pc:sldChg>
      <pc:sldChg chg="modSp add del mod">
        <pc:chgData name="Brian Connolly" userId="3cc0afaf-3fd4-49d4-98eb-f7451fca2ae1" providerId="ADAL" clId="{49C4A3B8-292D-4EE0-AA0A-2D3FD51C538E}" dt="2023-11-17T14:51:58.744" v="8934" actId="47"/>
        <pc:sldMkLst>
          <pc:docMk/>
          <pc:sldMk cId="957922439" sldId="286"/>
        </pc:sldMkLst>
      </pc:sldChg>
      <pc:sldChg chg="addSp delSp modSp add mod ord">
        <pc:chgData name="Brian Connolly" userId="3cc0afaf-3fd4-49d4-98eb-f7451fca2ae1" providerId="ADAL" clId="{49C4A3B8-292D-4EE0-AA0A-2D3FD51C538E}" dt="2023-11-17T14:56:54.826" v="9559" actId="1076"/>
        <pc:sldMkLst>
          <pc:docMk/>
          <pc:sldMk cId="1987844002" sldId="287"/>
        </pc:sldMkLst>
      </pc:sldChg>
      <pc:sldChg chg="addSp delSp modSp add mod">
        <pc:chgData name="Brian Connolly" userId="3cc0afaf-3fd4-49d4-98eb-f7451fca2ae1" providerId="ADAL" clId="{49C4A3B8-292D-4EE0-AA0A-2D3FD51C538E}" dt="2023-11-17T14:57:34.234" v="9564" actId="1076"/>
        <pc:sldMkLst>
          <pc:docMk/>
          <pc:sldMk cId="1379677156" sldId="288"/>
        </pc:sldMkLst>
      </pc:sldChg>
      <pc:sldChg chg="addSp delSp modSp add mod">
        <pc:chgData name="Brian Connolly" userId="3cc0afaf-3fd4-49d4-98eb-f7451fca2ae1" providerId="ADAL" clId="{49C4A3B8-292D-4EE0-AA0A-2D3FD51C538E}" dt="2023-11-17T14:58:45.177" v="9573" actId="1076"/>
        <pc:sldMkLst>
          <pc:docMk/>
          <pc:sldMk cId="2001011350" sldId="289"/>
        </pc:sldMkLst>
      </pc:sldChg>
    </pc:docChg>
  </pc:docChgLst>
  <pc:docChgLst>
    <pc:chgData name="Brian Connolly" userId="3cc0afaf-3fd4-49d4-98eb-f7451fca2ae1" providerId="ADAL" clId="{0CE81837-06EB-41BA-90F4-F63B8217DC25}"/>
    <pc:docChg chg="undo custSel modSld modMainMaster">
      <pc:chgData name="Brian Connolly" userId="3cc0afaf-3fd4-49d4-98eb-f7451fca2ae1" providerId="ADAL" clId="{0CE81837-06EB-41BA-90F4-F63B8217DC25}" dt="2024-03-19T15:32:02.121" v="878" actId="404"/>
      <pc:docMkLst>
        <pc:docMk/>
      </pc:docMkLst>
      <pc:sldChg chg="delSp modSp mod">
        <pc:chgData name="Brian Connolly" userId="3cc0afaf-3fd4-49d4-98eb-f7451fca2ae1" providerId="ADAL" clId="{0CE81837-06EB-41BA-90F4-F63B8217DC25}" dt="2024-03-19T14:58:49.071" v="460" actId="478"/>
        <pc:sldMkLst>
          <pc:docMk/>
          <pc:sldMk cId="1540209616" sldId="256"/>
        </pc:sldMkLst>
      </pc:sldChg>
      <pc:sldChg chg="modSp mod">
        <pc:chgData name="Brian Connolly" userId="3cc0afaf-3fd4-49d4-98eb-f7451fca2ae1" providerId="ADAL" clId="{0CE81837-06EB-41BA-90F4-F63B8217DC25}" dt="2024-03-19T14:54:57.407" v="399" actId="404"/>
        <pc:sldMkLst>
          <pc:docMk/>
          <pc:sldMk cId="3900127704" sldId="263"/>
        </pc:sldMkLst>
      </pc:sldChg>
      <pc:sldChg chg="delSp modSp mod">
        <pc:chgData name="Brian Connolly" userId="3cc0afaf-3fd4-49d4-98eb-f7451fca2ae1" providerId="ADAL" clId="{0CE81837-06EB-41BA-90F4-F63B8217DC25}" dt="2024-03-19T15:02:19.940" v="482" actId="12"/>
        <pc:sldMkLst>
          <pc:docMk/>
          <pc:sldMk cId="3889387332" sldId="264"/>
        </pc:sldMkLst>
      </pc:sldChg>
      <pc:sldChg chg="delSp modSp mod">
        <pc:chgData name="Brian Connolly" userId="3cc0afaf-3fd4-49d4-98eb-f7451fca2ae1" providerId="ADAL" clId="{0CE81837-06EB-41BA-90F4-F63B8217DC25}" dt="2024-03-19T14:57:21.271" v="412" actId="404"/>
        <pc:sldMkLst>
          <pc:docMk/>
          <pc:sldMk cId="977722604" sldId="265"/>
        </pc:sldMkLst>
      </pc:sldChg>
      <pc:sldChg chg="delSp modSp mod">
        <pc:chgData name="Brian Connolly" userId="3cc0afaf-3fd4-49d4-98eb-f7451fca2ae1" providerId="ADAL" clId="{0CE81837-06EB-41BA-90F4-F63B8217DC25}" dt="2024-03-19T14:57:37.029" v="418" actId="478"/>
        <pc:sldMkLst>
          <pc:docMk/>
          <pc:sldMk cId="3453689275" sldId="266"/>
        </pc:sldMkLst>
      </pc:sldChg>
      <pc:sldChg chg="delSp modSp mod">
        <pc:chgData name="Brian Connolly" userId="3cc0afaf-3fd4-49d4-98eb-f7451fca2ae1" providerId="ADAL" clId="{0CE81837-06EB-41BA-90F4-F63B8217DC25}" dt="2024-03-19T15:07:32.612" v="566" actId="20577"/>
        <pc:sldMkLst>
          <pc:docMk/>
          <pc:sldMk cId="4088988329" sldId="268"/>
        </pc:sldMkLst>
      </pc:sldChg>
      <pc:sldChg chg="delSp modSp mod">
        <pc:chgData name="Brian Connolly" userId="3cc0afaf-3fd4-49d4-98eb-f7451fca2ae1" providerId="ADAL" clId="{0CE81837-06EB-41BA-90F4-F63B8217DC25}" dt="2024-03-19T14:57:49.759" v="425" actId="404"/>
        <pc:sldMkLst>
          <pc:docMk/>
          <pc:sldMk cId="1706561271" sldId="269"/>
        </pc:sldMkLst>
      </pc:sldChg>
      <pc:sldChg chg="delSp modSp mod">
        <pc:chgData name="Brian Connolly" userId="3cc0afaf-3fd4-49d4-98eb-f7451fca2ae1" providerId="ADAL" clId="{0CE81837-06EB-41BA-90F4-F63B8217DC25}" dt="2024-03-19T15:09:13.539" v="572" actId="20577"/>
        <pc:sldMkLst>
          <pc:docMk/>
          <pc:sldMk cId="1605284350" sldId="270"/>
        </pc:sldMkLst>
      </pc:sldChg>
      <pc:sldChg chg="delSp modSp mod">
        <pc:chgData name="Brian Connolly" userId="3cc0afaf-3fd4-49d4-98eb-f7451fca2ae1" providerId="ADAL" clId="{0CE81837-06EB-41BA-90F4-F63B8217DC25}" dt="2024-03-19T15:09:51.472" v="573" actId="113"/>
        <pc:sldMkLst>
          <pc:docMk/>
          <pc:sldMk cId="3370083404" sldId="271"/>
        </pc:sldMkLst>
      </pc:sldChg>
      <pc:sldChg chg="delSp modSp mod">
        <pc:chgData name="Brian Connolly" userId="3cc0afaf-3fd4-49d4-98eb-f7451fca2ae1" providerId="ADAL" clId="{0CE81837-06EB-41BA-90F4-F63B8217DC25}" dt="2024-03-19T15:11:09.289" v="578" actId="113"/>
        <pc:sldMkLst>
          <pc:docMk/>
          <pc:sldMk cId="1267152818" sldId="272"/>
        </pc:sldMkLst>
      </pc:sldChg>
      <pc:sldChg chg="delSp modSp mod">
        <pc:chgData name="Brian Connolly" userId="3cc0afaf-3fd4-49d4-98eb-f7451fca2ae1" providerId="ADAL" clId="{0CE81837-06EB-41BA-90F4-F63B8217DC25}" dt="2024-03-19T14:58:14.303" v="440" actId="478"/>
        <pc:sldMkLst>
          <pc:docMk/>
          <pc:sldMk cId="3122081940" sldId="273"/>
        </pc:sldMkLst>
      </pc:sldChg>
      <pc:sldChg chg="delSp modSp mod">
        <pc:chgData name="Brian Connolly" userId="3cc0afaf-3fd4-49d4-98eb-f7451fca2ae1" providerId="ADAL" clId="{0CE81837-06EB-41BA-90F4-F63B8217DC25}" dt="2024-03-19T14:58:20.016" v="443" actId="478"/>
        <pc:sldMkLst>
          <pc:docMk/>
          <pc:sldMk cId="2600326122" sldId="274"/>
        </pc:sldMkLst>
      </pc:sldChg>
      <pc:sldChg chg="delSp modSp mod">
        <pc:chgData name="Brian Connolly" userId="3cc0afaf-3fd4-49d4-98eb-f7451fca2ae1" providerId="ADAL" clId="{0CE81837-06EB-41BA-90F4-F63B8217DC25}" dt="2024-03-19T14:58:25.175" v="445" actId="404"/>
        <pc:sldMkLst>
          <pc:docMk/>
          <pc:sldMk cId="2070366301" sldId="276"/>
        </pc:sldMkLst>
      </pc:sldChg>
      <pc:sldChg chg="addSp delSp modSp mod">
        <pc:chgData name="Brian Connolly" userId="3cc0afaf-3fd4-49d4-98eb-f7451fca2ae1" providerId="ADAL" clId="{0CE81837-06EB-41BA-90F4-F63B8217DC25}" dt="2024-03-19T15:32:02.121" v="878" actId="404"/>
        <pc:sldMkLst>
          <pc:docMk/>
          <pc:sldMk cId="3930049999" sldId="277"/>
        </pc:sldMkLst>
      </pc:sldChg>
      <pc:sldChg chg="delSp modSp mod">
        <pc:chgData name="Brian Connolly" userId="3cc0afaf-3fd4-49d4-98eb-f7451fca2ae1" providerId="ADAL" clId="{0CE81837-06EB-41BA-90F4-F63B8217DC25}" dt="2024-03-19T14:58:34.400" v="451" actId="404"/>
        <pc:sldMkLst>
          <pc:docMk/>
          <pc:sldMk cId="668296082" sldId="278"/>
        </pc:sldMkLst>
      </pc:sldChg>
      <pc:sldChg chg="delSp modSp mod">
        <pc:chgData name="Brian Connolly" userId="3cc0afaf-3fd4-49d4-98eb-f7451fca2ae1" providerId="ADAL" clId="{0CE81837-06EB-41BA-90F4-F63B8217DC25}" dt="2024-03-19T14:58:39.463" v="454" actId="478"/>
        <pc:sldMkLst>
          <pc:docMk/>
          <pc:sldMk cId="4019931544" sldId="279"/>
        </pc:sldMkLst>
      </pc:sldChg>
      <pc:sldChg chg="delSp modSp mod">
        <pc:chgData name="Brian Connolly" userId="3cc0afaf-3fd4-49d4-98eb-f7451fca2ae1" providerId="ADAL" clId="{0CE81837-06EB-41BA-90F4-F63B8217DC25}" dt="2024-03-19T14:58:44.927" v="457" actId="404"/>
        <pc:sldMkLst>
          <pc:docMk/>
          <pc:sldMk cId="3209246188" sldId="280"/>
        </pc:sldMkLst>
      </pc:sldChg>
      <pc:sldChg chg="delSp modSp mod">
        <pc:chgData name="Brian Connolly" userId="3cc0afaf-3fd4-49d4-98eb-f7451fca2ae1" providerId="ADAL" clId="{0CE81837-06EB-41BA-90F4-F63B8217DC25}" dt="2024-03-19T14:57:32.440" v="415" actId="404"/>
        <pc:sldMkLst>
          <pc:docMk/>
          <pc:sldMk cId="109769682" sldId="281"/>
        </pc:sldMkLst>
      </pc:sldChg>
      <pc:sldChg chg="delSp modSp mod">
        <pc:chgData name="Brian Connolly" userId="3cc0afaf-3fd4-49d4-98eb-f7451fca2ae1" providerId="ADAL" clId="{0CE81837-06EB-41BA-90F4-F63B8217DC25}" dt="2024-03-19T14:55:26.711" v="409" actId="404"/>
        <pc:sldMkLst>
          <pc:docMk/>
          <pc:sldMk cId="4184611625" sldId="282"/>
        </pc:sldMkLst>
      </pc:sldChg>
      <pc:sldChg chg="delSp modSp mod">
        <pc:chgData name="Brian Connolly" userId="3cc0afaf-3fd4-49d4-98eb-f7451fca2ae1" providerId="ADAL" clId="{0CE81837-06EB-41BA-90F4-F63B8217DC25}" dt="2024-03-19T14:59:08.193" v="472" actId="478"/>
        <pc:sldMkLst>
          <pc:docMk/>
          <pc:sldMk cId="1987844002" sldId="287"/>
        </pc:sldMkLst>
      </pc:sldChg>
      <pc:sldChg chg="delSp modSp mod">
        <pc:chgData name="Brian Connolly" userId="3cc0afaf-3fd4-49d4-98eb-f7451fca2ae1" providerId="ADAL" clId="{0CE81837-06EB-41BA-90F4-F63B8217DC25}" dt="2024-03-19T14:59:12.359" v="475" actId="404"/>
        <pc:sldMkLst>
          <pc:docMk/>
          <pc:sldMk cId="1379677156" sldId="288"/>
        </pc:sldMkLst>
      </pc:sldChg>
      <pc:sldChg chg="delSp modSp mod">
        <pc:chgData name="Brian Connolly" userId="3cc0afaf-3fd4-49d4-98eb-f7451fca2ae1" providerId="ADAL" clId="{0CE81837-06EB-41BA-90F4-F63B8217DC25}" dt="2024-03-19T14:59:17.363" v="478" actId="478"/>
        <pc:sldMkLst>
          <pc:docMk/>
          <pc:sldMk cId="2001011350" sldId="289"/>
        </pc:sldMkLst>
      </pc:sldChg>
      <pc:sldChg chg="delSp modSp mod">
        <pc:chgData name="Brian Connolly" userId="3cc0afaf-3fd4-49d4-98eb-f7451fca2ae1" providerId="ADAL" clId="{0CE81837-06EB-41BA-90F4-F63B8217DC25}" dt="2024-03-19T14:55:16.975" v="403" actId="404"/>
        <pc:sldMkLst>
          <pc:docMk/>
          <pc:sldMk cId="1121784853" sldId="290"/>
        </pc:sldMkLst>
      </pc:sldChg>
      <pc:sldChg chg="delSp modSp mod">
        <pc:chgData name="Brian Connolly" userId="3cc0afaf-3fd4-49d4-98eb-f7451fca2ae1" providerId="ADAL" clId="{0CE81837-06EB-41BA-90F4-F63B8217DC25}" dt="2024-03-19T14:58:05.820" v="434" actId="478"/>
        <pc:sldMkLst>
          <pc:docMk/>
          <pc:sldMk cId="2977072785" sldId="291"/>
        </pc:sldMkLst>
      </pc:sldChg>
      <pc:sldChg chg="delSp modSp mod">
        <pc:chgData name="Brian Connolly" userId="3cc0afaf-3fd4-49d4-98eb-f7451fca2ae1" providerId="ADAL" clId="{0CE81837-06EB-41BA-90F4-F63B8217DC25}" dt="2024-03-19T14:59:21.463" v="481" actId="404"/>
        <pc:sldMkLst>
          <pc:docMk/>
          <pc:sldMk cId="1424369440" sldId="292"/>
        </pc:sldMkLst>
      </pc:sldChg>
      <pc:sldChg chg="delSp modSp mod">
        <pc:chgData name="Brian Connolly" userId="3cc0afaf-3fd4-49d4-98eb-f7451fca2ae1" providerId="ADAL" clId="{0CE81837-06EB-41BA-90F4-F63B8217DC25}" dt="2024-03-19T14:58:53.295" v="463" actId="478"/>
        <pc:sldMkLst>
          <pc:docMk/>
          <pc:sldMk cId="1990641622" sldId="293"/>
        </pc:sldMkLst>
      </pc:sldChg>
      <pc:sldChg chg="delSp modSp mod">
        <pc:chgData name="Brian Connolly" userId="3cc0afaf-3fd4-49d4-98eb-f7451fca2ae1" providerId="ADAL" clId="{0CE81837-06EB-41BA-90F4-F63B8217DC25}" dt="2024-03-19T14:58:57.608" v="466" actId="478"/>
        <pc:sldMkLst>
          <pc:docMk/>
          <pc:sldMk cId="3923557441" sldId="295"/>
        </pc:sldMkLst>
      </pc:sldChg>
      <pc:sldChg chg="delSp modSp mod">
        <pc:chgData name="Brian Connolly" userId="3cc0afaf-3fd4-49d4-98eb-f7451fca2ae1" providerId="ADAL" clId="{0CE81837-06EB-41BA-90F4-F63B8217DC25}" dt="2024-03-19T14:59:03.280" v="469" actId="404"/>
        <pc:sldMkLst>
          <pc:docMk/>
          <pc:sldMk cId="1878447144" sldId="296"/>
        </pc:sldMkLst>
      </pc:sldChg>
      <pc:sldMasterChg chg="modSldLayout">
        <pc:chgData name="Brian Connolly" userId="3cc0afaf-3fd4-49d4-98eb-f7451fca2ae1" providerId="ADAL" clId="{0CE81837-06EB-41BA-90F4-F63B8217DC25}" dt="2024-03-19T14:55:08.339" v="400"/>
        <pc:sldMasterMkLst>
          <pc:docMk/>
          <pc:sldMasterMk cId="4131813110" sldId="2147483648"/>
        </pc:sldMasterMkLst>
        <pc:sldLayoutChg chg="addSp modSp mod">
          <pc:chgData name="Brian Connolly" userId="3cc0afaf-3fd4-49d4-98eb-f7451fca2ae1" providerId="ADAL" clId="{0CE81837-06EB-41BA-90F4-F63B8217DC25}" dt="2024-03-19T14:55:08.339" v="400"/>
          <pc:sldLayoutMkLst>
            <pc:docMk/>
            <pc:sldMasterMk cId="4131813110" sldId="2147483648"/>
            <pc:sldLayoutMk cId="836563147" sldId="2147483649"/>
          </pc:sldLayoutMkLst>
        </pc:sldLayoutChg>
      </pc:sldMasterChg>
    </pc:docChg>
  </pc:docChgLst>
  <pc:docChgLst>
    <pc:chgData name="Lotta Hagman" userId="d6416cb5-e18c-4783-84b1-dc0e5cd678ba" providerId="ADAL" clId="{F7E53981-A531-445C-B70E-3BDA4B4712AB}"/>
    <pc:docChg chg="undo custSel modSld sldOrd">
      <pc:chgData name="Lotta Hagman" userId="d6416cb5-e18c-4783-84b1-dc0e5cd678ba" providerId="ADAL" clId="{F7E53981-A531-445C-B70E-3BDA4B4712AB}" dt="2024-09-12T21:41:50.734" v="608" actId="20577"/>
      <pc:docMkLst>
        <pc:docMk/>
      </pc:docMkLst>
      <pc:sldChg chg="modSp mod">
        <pc:chgData name="Lotta Hagman" userId="d6416cb5-e18c-4783-84b1-dc0e5cd678ba" providerId="ADAL" clId="{F7E53981-A531-445C-B70E-3BDA4B4712AB}" dt="2024-09-12T19:25:59.177" v="59" actId="1076"/>
        <pc:sldMkLst>
          <pc:docMk/>
          <pc:sldMk cId="3889387332" sldId="264"/>
        </pc:sldMkLst>
      </pc:sldChg>
      <pc:sldChg chg="modSp mod">
        <pc:chgData name="Lotta Hagman" userId="d6416cb5-e18c-4783-84b1-dc0e5cd678ba" providerId="ADAL" clId="{F7E53981-A531-445C-B70E-3BDA4B4712AB}" dt="2024-09-12T19:38:03.951" v="146" actId="20577"/>
        <pc:sldMkLst>
          <pc:docMk/>
          <pc:sldMk cId="977722604" sldId="265"/>
        </pc:sldMkLst>
      </pc:sldChg>
      <pc:sldChg chg="modSp mod">
        <pc:chgData name="Lotta Hagman" userId="d6416cb5-e18c-4783-84b1-dc0e5cd678ba" providerId="ADAL" clId="{F7E53981-A531-445C-B70E-3BDA4B4712AB}" dt="2024-09-12T19:41:56.154" v="188" actId="20577"/>
        <pc:sldMkLst>
          <pc:docMk/>
          <pc:sldMk cId="3453689275" sldId="266"/>
        </pc:sldMkLst>
      </pc:sldChg>
      <pc:sldChg chg="modSp mod">
        <pc:chgData name="Lotta Hagman" userId="d6416cb5-e18c-4783-84b1-dc0e5cd678ba" providerId="ADAL" clId="{F7E53981-A531-445C-B70E-3BDA4B4712AB}" dt="2024-09-12T19:46:35.212" v="252" actId="20577"/>
        <pc:sldMkLst>
          <pc:docMk/>
          <pc:sldMk cId="4088988329" sldId="268"/>
        </pc:sldMkLst>
      </pc:sldChg>
      <pc:sldChg chg="modSp mod">
        <pc:chgData name="Lotta Hagman" userId="d6416cb5-e18c-4783-84b1-dc0e5cd678ba" providerId="ADAL" clId="{F7E53981-A531-445C-B70E-3BDA4B4712AB}" dt="2024-09-12T20:11:00.140" v="280" actId="20577"/>
        <pc:sldMkLst>
          <pc:docMk/>
          <pc:sldMk cId="1706561271" sldId="269"/>
        </pc:sldMkLst>
      </pc:sldChg>
      <pc:sldChg chg="modSp mod">
        <pc:chgData name="Lotta Hagman" userId="d6416cb5-e18c-4783-84b1-dc0e5cd678ba" providerId="ADAL" clId="{F7E53981-A531-445C-B70E-3BDA4B4712AB}" dt="2024-09-12T20:24:55.460" v="342" actId="20577"/>
        <pc:sldMkLst>
          <pc:docMk/>
          <pc:sldMk cId="1605284350" sldId="270"/>
        </pc:sldMkLst>
      </pc:sldChg>
      <pc:sldChg chg="modSp mod">
        <pc:chgData name="Lotta Hagman" userId="d6416cb5-e18c-4783-84b1-dc0e5cd678ba" providerId="ADAL" clId="{F7E53981-A531-445C-B70E-3BDA4B4712AB}" dt="2024-09-12T20:27:43.424" v="348" actId="20577"/>
        <pc:sldMkLst>
          <pc:docMk/>
          <pc:sldMk cId="1267152818" sldId="272"/>
        </pc:sldMkLst>
      </pc:sldChg>
      <pc:sldChg chg="modSp mod">
        <pc:chgData name="Lotta Hagman" userId="d6416cb5-e18c-4783-84b1-dc0e5cd678ba" providerId="ADAL" clId="{F7E53981-A531-445C-B70E-3BDA4B4712AB}" dt="2024-09-12T20:30:07.393" v="350" actId="6549"/>
        <pc:sldMkLst>
          <pc:docMk/>
          <pc:sldMk cId="3122081940" sldId="273"/>
        </pc:sldMkLst>
      </pc:sldChg>
      <pc:sldChg chg="modSp mod">
        <pc:chgData name="Lotta Hagman" userId="d6416cb5-e18c-4783-84b1-dc0e5cd678ba" providerId="ADAL" clId="{F7E53981-A531-445C-B70E-3BDA4B4712AB}" dt="2024-09-12T20:41:05.555" v="476" actId="20577"/>
        <pc:sldMkLst>
          <pc:docMk/>
          <pc:sldMk cId="2600326122" sldId="274"/>
        </pc:sldMkLst>
      </pc:sldChg>
      <pc:sldChg chg="addSp modSp mod ord">
        <pc:chgData name="Lotta Hagman" userId="d6416cb5-e18c-4783-84b1-dc0e5cd678ba" providerId="ADAL" clId="{F7E53981-A531-445C-B70E-3BDA4B4712AB}" dt="2024-09-12T21:38:14.599" v="543" actId="1076"/>
        <pc:sldMkLst>
          <pc:docMk/>
          <pc:sldMk cId="3930049999" sldId="277"/>
        </pc:sldMkLst>
      </pc:sldChg>
      <pc:sldChg chg="modSp mod">
        <pc:chgData name="Lotta Hagman" userId="d6416cb5-e18c-4783-84b1-dc0e5cd678ba" providerId="ADAL" clId="{F7E53981-A531-445C-B70E-3BDA4B4712AB}" dt="2024-09-12T21:41:50.734" v="608" actId="20577"/>
        <pc:sldMkLst>
          <pc:docMk/>
          <pc:sldMk cId="3209246188" sldId="280"/>
        </pc:sldMkLst>
      </pc:sldChg>
      <pc:sldChg chg="modSp mod">
        <pc:chgData name="Lotta Hagman" userId="d6416cb5-e18c-4783-84b1-dc0e5cd678ba" providerId="ADAL" clId="{F7E53981-A531-445C-B70E-3BDA4B4712AB}" dt="2024-09-12T19:39:48.486" v="165" actId="6549"/>
        <pc:sldMkLst>
          <pc:docMk/>
          <pc:sldMk cId="109769682" sldId="281"/>
        </pc:sldMkLst>
      </pc:sldChg>
      <pc:sldChg chg="modSp mod">
        <pc:chgData name="Lotta Hagman" userId="d6416cb5-e18c-4783-84b1-dc0e5cd678ba" providerId="ADAL" clId="{F7E53981-A531-445C-B70E-3BDA4B4712AB}" dt="2024-09-12T19:28:35.518" v="112" actId="20577"/>
        <pc:sldMkLst>
          <pc:docMk/>
          <pc:sldMk cId="4184611625" sldId="282"/>
        </pc:sldMkLst>
      </pc:sldChg>
      <pc:sldChg chg="modSp mod">
        <pc:chgData name="Lotta Hagman" userId="d6416cb5-e18c-4783-84b1-dc0e5cd678ba" providerId="ADAL" clId="{F7E53981-A531-445C-B70E-3BDA4B4712AB}" dt="2024-09-12T19:13:12.710" v="3" actId="20577"/>
        <pc:sldMkLst>
          <pc:docMk/>
          <pc:sldMk cId="1121784853" sldId="290"/>
        </pc:sldMkLst>
      </pc:sldChg>
      <pc:sldChg chg="modSp mod">
        <pc:chgData name="Lotta Hagman" userId="d6416cb5-e18c-4783-84b1-dc0e5cd678ba" providerId="ADAL" clId="{F7E53981-A531-445C-B70E-3BDA4B4712AB}" dt="2024-09-12T18:51:52.107" v="1" actId="6549"/>
        <pc:sldMkLst>
          <pc:docMk/>
          <pc:sldMk cId="1485172160" sldId="297"/>
        </pc:sldMkLst>
      </pc:sldChg>
      <pc:sldChg chg="delSp modSp mod">
        <pc:chgData name="Lotta Hagman" userId="d6416cb5-e18c-4783-84b1-dc0e5cd678ba" providerId="ADAL" clId="{F7E53981-A531-445C-B70E-3BDA4B4712AB}" dt="2024-09-12T21:38:02.607" v="541" actId="21"/>
        <pc:sldMkLst>
          <pc:docMk/>
          <pc:sldMk cId="743820471" sldId="298"/>
        </pc:sldMkLst>
      </pc:sldChg>
      <pc:sldChg chg="addSp delSp modSp mod">
        <pc:chgData name="Lotta Hagman" userId="d6416cb5-e18c-4783-84b1-dc0e5cd678ba" providerId="ADAL" clId="{F7E53981-A531-445C-B70E-3BDA4B4712AB}" dt="2024-09-12T21:39:01.779" v="568"/>
        <pc:sldMkLst>
          <pc:docMk/>
          <pc:sldMk cId="3791219638" sldId="300"/>
        </pc:sldMkLst>
      </pc:sldChg>
      <pc:sldChg chg="modSp mod">
        <pc:chgData name="Lotta Hagman" userId="d6416cb5-e18c-4783-84b1-dc0e5cd678ba" providerId="ADAL" clId="{F7E53981-A531-445C-B70E-3BDA4B4712AB}" dt="2024-09-12T21:41:17.837" v="592" actId="20577"/>
        <pc:sldMkLst>
          <pc:docMk/>
          <pc:sldMk cId="3698462569" sldId="301"/>
        </pc:sldMkLst>
      </pc:sldChg>
      <pc:sldChg chg="modSp mod">
        <pc:chgData name="Lotta Hagman" userId="d6416cb5-e18c-4783-84b1-dc0e5cd678ba" providerId="ADAL" clId="{F7E53981-A531-445C-B70E-3BDA4B4712AB}" dt="2024-09-12T19:21:18.358" v="22" actId="20577"/>
        <pc:sldMkLst>
          <pc:docMk/>
          <pc:sldMk cId="1643081134" sldId="302"/>
        </pc:sldMkLst>
      </pc:sldChg>
      <pc:sldChg chg="modSp mod">
        <pc:chgData name="Lotta Hagman" userId="d6416cb5-e18c-4783-84b1-dc0e5cd678ba" providerId="ADAL" clId="{F7E53981-A531-445C-B70E-3BDA4B4712AB}" dt="2024-09-12T19:38:41.134" v="148" actId="20577"/>
        <pc:sldMkLst>
          <pc:docMk/>
          <pc:sldMk cId="758900790" sldId="303"/>
        </pc:sldMkLst>
      </pc:sldChg>
      <pc:sldChg chg="modSp mod">
        <pc:chgData name="Lotta Hagman" userId="d6416cb5-e18c-4783-84b1-dc0e5cd678ba" providerId="ADAL" clId="{F7E53981-A531-445C-B70E-3BDA4B4712AB}" dt="2024-09-12T20:12:55.682" v="285" actId="20577"/>
        <pc:sldMkLst>
          <pc:docMk/>
          <pc:sldMk cId="2563575510" sldId="304"/>
        </pc:sldMkLst>
      </pc:sldChg>
    </pc:docChg>
  </pc:docChgLst>
  <pc:docChgLst>
    <pc:chgData name="gemma@ruffino.co.uk" userId="S::urn:spo:guest#gemma@ruffino.co.uk::" providerId="AD" clId="Web-{0199FA30-BD48-164A-B61B-ACAC0C37AC56}"/>
    <pc:docChg chg="modSld">
      <pc:chgData name="gemma@ruffino.co.uk" userId="S::urn:spo:guest#gemma@ruffino.co.uk::" providerId="AD" clId="Web-{0199FA30-BD48-164A-B61B-ACAC0C37AC56}" dt="2024-12-21T12:54:14.909" v="68" actId="20577"/>
      <pc:docMkLst>
        <pc:docMk/>
      </pc:docMkLst>
      <pc:sldChg chg="modSp">
        <pc:chgData name="gemma@ruffino.co.uk" userId="S::urn:spo:guest#gemma@ruffino.co.uk::" providerId="AD" clId="Web-{0199FA30-BD48-164A-B61B-ACAC0C37AC56}" dt="2024-12-21T11:46:12.583" v="16"/>
        <pc:sldMkLst>
          <pc:docMk/>
          <pc:sldMk cId="3900127704" sldId="263"/>
        </pc:sldMkLst>
      </pc:sldChg>
      <pc:sldChg chg="modSp">
        <pc:chgData name="gemma@ruffino.co.uk" userId="S::urn:spo:guest#gemma@ruffino.co.uk::" providerId="AD" clId="Web-{0199FA30-BD48-164A-B61B-ACAC0C37AC56}" dt="2024-12-21T12:51:49.760" v="29" actId="20577"/>
        <pc:sldMkLst>
          <pc:docMk/>
          <pc:sldMk cId="3889387332" sldId="264"/>
        </pc:sldMkLst>
      </pc:sldChg>
      <pc:sldChg chg="modSp">
        <pc:chgData name="gemma@ruffino.co.uk" userId="S::urn:spo:guest#gemma@ruffino.co.uk::" providerId="AD" clId="Web-{0199FA30-BD48-164A-B61B-ACAC0C37AC56}" dt="2024-12-21T11:35:32.978" v="4" actId="20577"/>
        <pc:sldMkLst>
          <pc:docMk/>
          <pc:sldMk cId="1706561271" sldId="269"/>
        </pc:sldMkLst>
      </pc:sldChg>
      <pc:sldChg chg="modSp">
        <pc:chgData name="gemma@ruffino.co.uk" userId="S::urn:spo:guest#gemma@ruffino.co.uk::" providerId="AD" clId="Web-{0199FA30-BD48-164A-B61B-ACAC0C37AC56}" dt="2024-12-21T12:52:33.698" v="33" actId="20577"/>
        <pc:sldMkLst>
          <pc:docMk/>
          <pc:sldMk cId="1605284350" sldId="270"/>
        </pc:sldMkLst>
      </pc:sldChg>
      <pc:sldChg chg="modSp">
        <pc:chgData name="gemma@ruffino.co.uk" userId="S::urn:spo:guest#gemma@ruffino.co.uk::" providerId="AD" clId="Web-{0199FA30-BD48-164A-B61B-ACAC0C37AC56}" dt="2024-12-21T12:52:39.265" v="34" actId="20577"/>
        <pc:sldMkLst>
          <pc:docMk/>
          <pc:sldMk cId="3122081940" sldId="273"/>
        </pc:sldMkLst>
      </pc:sldChg>
      <pc:sldChg chg="modSp">
        <pc:chgData name="gemma@ruffino.co.uk" userId="S::urn:spo:guest#gemma@ruffino.co.uk::" providerId="AD" clId="Web-{0199FA30-BD48-164A-B61B-ACAC0C37AC56}" dt="2024-12-21T12:53:06.875" v="52"/>
        <pc:sldMkLst>
          <pc:docMk/>
          <pc:sldMk cId="2600326122" sldId="274"/>
        </pc:sldMkLst>
      </pc:sldChg>
      <pc:sldChg chg="modSp">
        <pc:chgData name="gemma@ruffino.co.uk" userId="S::urn:spo:guest#gemma@ruffino.co.uk::" providerId="AD" clId="Web-{0199FA30-BD48-164A-B61B-ACAC0C37AC56}" dt="2024-12-21T12:53:42.845" v="62" actId="20577"/>
        <pc:sldMkLst>
          <pc:docMk/>
          <pc:sldMk cId="3930049999" sldId="277"/>
        </pc:sldMkLst>
      </pc:sldChg>
      <pc:sldChg chg="modSp">
        <pc:chgData name="gemma@ruffino.co.uk" userId="S::urn:spo:guest#gemma@ruffino.co.uk::" providerId="AD" clId="Web-{0199FA30-BD48-164A-B61B-ACAC0C37AC56}" dt="2024-12-21T12:51:19.446" v="24"/>
        <pc:sldMkLst>
          <pc:docMk/>
          <pc:sldMk cId="1485172160" sldId="297"/>
        </pc:sldMkLst>
      </pc:sldChg>
      <pc:sldChg chg="modSp">
        <pc:chgData name="gemma@ruffino.co.uk" userId="S::urn:spo:guest#gemma@ruffino.co.uk::" providerId="AD" clId="Web-{0199FA30-BD48-164A-B61B-ACAC0C37AC56}" dt="2024-12-21T12:54:14.909" v="68" actId="20577"/>
        <pc:sldMkLst>
          <pc:docMk/>
          <pc:sldMk cId="3698462569" sldId="301"/>
        </pc:sldMkLst>
      </pc:sldChg>
      <pc:sldChg chg="modSp">
        <pc:chgData name="gemma@ruffino.co.uk" userId="S::urn:spo:guest#gemma@ruffino.co.uk::" providerId="AD" clId="Web-{0199FA30-BD48-164A-B61B-ACAC0C37AC56}" dt="2024-12-21T12:51:43.666" v="28" actId="20577"/>
        <pc:sldMkLst>
          <pc:docMk/>
          <pc:sldMk cId="1643081134" sldId="302"/>
        </pc:sldMkLst>
      </pc:sldChg>
      <pc:sldChg chg="modSp">
        <pc:chgData name="gemma@ruffino.co.uk" userId="S::urn:spo:guest#gemma@ruffino.co.uk::" providerId="AD" clId="Web-{0199FA30-BD48-164A-B61B-ACAC0C37AC56}" dt="2024-12-21T12:52:07.307" v="30" actId="20577"/>
        <pc:sldMkLst>
          <pc:docMk/>
          <pc:sldMk cId="758900790" sldId="303"/>
        </pc:sldMkLst>
      </pc:sldChg>
      <pc:sldChg chg="modSp">
        <pc:chgData name="gemma@ruffino.co.uk" userId="S::urn:spo:guest#gemma@ruffino.co.uk::" providerId="AD" clId="Web-{0199FA30-BD48-164A-B61B-ACAC0C37AC56}" dt="2024-12-21T12:51:29.056" v="26"/>
        <pc:sldMkLst>
          <pc:docMk/>
          <pc:sldMk cId="1125233477" sldId="306"/>
        </pc:sldMkLst>
      </pc:sldChg>
    </pc:docChg>
  </pc:docChgLst>
  <pc:docChgLst>
    <pc:chgData name="Brian Connolly" userId="3cc0afaf-3fd4-49d4-98eb-f7451fca2ae1" providerId="ADAL" clId="{E1803134-6858-474D-8C25-321D46924D71}"/>
    <pc:docChg chg="undo custSel addSld delSld modSld">
      <pc:chgData name="Brian Connolly" userId="3cc0afaf-3fd4-49d4-98eb-f7451fca2ae1" providerId="ADAL" clId="{E1803134-6858-474D-8C25-321D46924D71}" dt="2024-10-04T06:44:58.241" v="461" actId="255"/>
      <pc:docMkLst>
        <pc:docMk/>
      </pc:docMkLst>
      <pc:sldChg chg="modSp mod">
        <pc:chgData name="Brian Connolly" userId="3cc0afaf-3fd4-49d4-98eb-f7451fca2ae1" providerId="ADAL" clId="{E1803134-6858-474D-8C25-321D46924D71}" dt="2024-10-02T06:52:00.831" v="269" actId="1076"/>
        <pc:sldMkLst>
          <pc:docMk/>
          <pc:sldMk cId="3209246188" sldId="280"/>
        </pc:sldMkLst>
      </pc:sldChg>
      <pc:sldChg chg="modSp mod">
        <pc:chgData name="Brian Connolly" userId="3cc0afaf-3fd4-49d4-98eb-f7451fca2ae1" providerId="ADAL" clId="{E1803134-6858-474D-8C25-321D46924D71}" dt="2024-10-02T06:51:25.037" v="266" actId="179"/>
        <pc:sldMkLst>
          <pc:docMk/>
          <pc:sldMk cId="3698462569" sldId="301"/>
        </pc:sldMkLst>
      </pc:sldChg>
      <pc:sldChg chg="addSp modSp new mod">
        <pc:chgData name="Brian Connolly" userId="3cc0afaf-3fd4-49d4-98eb-f7451fca2ae1" providerId="ADAL" clId="{E1803134-6858-474D-8C25-321D46924D71}" dt="2024-10-02T06:17:20.963" v="56" actId="20577"/>
        <pc:sldMkLst>
          <pc:docMk/>
          <pc:sldMk cId="1992829770" sldId="305"/>
        </pc:sldMkLst>
      </pc:sldChg>
      <pc:sldChg chg="modSp mod">
        <pc:chgData name="Brian Connolly" userId="3cc0afaf-3fd4-49d4-98eb-f7451fca2ae1" providerId="ADAL" clId="{E1803134-6858-474D-8C25-321D46924D71}" dt="2024-10-04T06:44:58.241" v="461" actId="255"/>
        <pc:sldMkLst>
          <pc:docMk/>
          <pc:sldMk cId="1125233477" sldId="306"/>
        </pc:sldMkLst>
      </pc:sldChg>
      <pc:sldChg chg="modSp del mod">
        <pc:chgData name="Brian Connolly" userId="3cc0afaf-3fd4-49d4-98eb-f7451fca2ae1" providerId="ADAL" clId="{E1803134-6858-474D-8C25-321D46924D71}" dt="2024-10-04T06:43:34.445" v="270" actId="47"/>
        <pc:sldMkLst>
          <pc:docMk/>
          <pc:sldMk cId="2399830042" sldId="307"/>
        </pc:sldMkLst>
      </pc:sldChg>
      <pc:sldChg chg="modSp mod">
        <pc:chgData name="Brian Connolly" userId="3cc0afaf-3fd4-49d4-98eb-f7451fca2ae1" providerId="ADAL" clId="{E1803134-6858-474D-8C25-321D46924D71}" dt="2024-10-04T06:43:37.319" v="279" actId="20577"/>
        <pc:sldMkLst>
          <pc:docMk/>
          <pc:sldMk cId="2150042471" sldId="308"/>
        </pc:sldMkLst>
      </pc:sldChg>
    </pc:docChg>
  </pc:docChgLst>
  <pc:docChgLst>
    <pc:chgData name="Brian Connolly" userId="3cc0afaf-3fd4-49d4-98eb-f7451fca2ae1" providerId="ADAL" clId="{E7AC224B-6D3C-497A-A766-93DBC6603E1C}"/>
    <pc:docChg chg="modMainMaster">
      <pc:chgData name="Brian Connolly" userId="3cc0afaf-3fd4-49d4-98eb-f7451fca2ae1" providerId="ADAL" clId="{E7AC224B-6D3C-497A-A766-93DBC6603E1C}" dt="2025-03-17T07:54:30.793" v="1" actId="20577"/>
      <pc:docMkLst>
        <pc:docMk/>
      </pc:docMkLst>
      <pc:sldMasterChg chg="modSp mod">
        <pc:chgData name="Brian Connolly" userId="3cc0afaf-3fd4-49d4-98eb-f7451fca2ae1" providerId="ADAL" clId="{E7AC224B-6D3C-497A-A766-93DBC6603E1C}" dt="2025-03-17T07:54:30.793" v="1" actId="20577"/>
        <pc:sldMasterMkLst>
          <pc:docMk/>
          <pc:sldMasterMk cId="4131813110" sldId="2147483648"/>
        </pc:sldMasterMkLst>
      </pc:sldMasterChg>
    </pc:docChg>
  </pc:docChgLst>
  <pc:docChgLst>
    <pc:chgData name="Lotta Hagman" userId="d6416cb5-e18c-4783-84b1-dc0e5cd678ba" providerId="ADAL" clId="{22D4024A-C6C7-4FE9-91EA-E07CE94C7A95}"/>
    <pc:docChg chg="modSld">
      <pc:chgData name="Lotta Hagman" userId="d6416cb5-e18c-4783-84b1-dc0e5cd678ba" providerId="ADAL" clId="{22D4024A-C6C7-4FE9-91EA-E07CE94C7A95}" dt="2024-10-18T20:12:44.444" v="1" actId="6549"/>
      <pc:docMkLst>
        <pc:docMk/>
      </pc:docMkLst>
      <pc:sldChg chg="modSp mod">
        <pc:chgData name="Lotta Hagman" userId="d6416cb5-e18c-4783-84b1-dc0e5cd678ba" providerId="ADAL" clId="{22D4024A-C6C7-4FE9-91EA-E07CE94C7A95}" dt="2024-10-18T20:12:08.868" v="0" actId="113"/>
        <pc:sldMkLst>
          <pc:docMk/>
          <pc:sldMk cId="3900127704" sldId="263"/>
        </pc:sldMkLst>
      </pc:sldChg>
      <pc:sldChg chg="modSp mod">
        <pc:chgData name="Lotta Hagman" userId="d6416cb5-e18c-4783-84b1-dc0e5cd678ba" providerId="ADAL" clId="{22D4024A-C6C7-4FE9-91EA-E07CE94C7A95}" dt="2024-10-18T20:12:44.444" v="1" actId="6549"/>
        <pc:sldMkLst>
          <pc:docMk/>
          <pc:sldMk cId="1125233477" sldId="306"/>
        </pc:sldMkLst>
      </pc:sldChg>
    </pc:docChg>
  </pc:docChgLst>
  <pc:docChgLst>
    <pc:chgData name="Brian Connolly" userId="3cc0afaf-3fd4-49d4-98eb-f7451fca2ae1" providerId="ADAL" clId="{F376AFE8-5204-412E-B34B-B4A0046D1349}"/>
    <pc:docChg chg="undo custSel addSld modSld">
      <pc:chgData name="Brian Connolly" userId="3cc0afaf-3fd4-49d4-98eb-f7451fca2ae1" providerId="ADAL" clId="{F376AFE8-5204-412E-B34B-B4A0046D1349}" dt="2024-12-23T20:51:20.575" v="66" actId="478"/>
      <pc:docMkLst>
        <pc:docMk/>
      </pc:docMkLst>
      <pc:sldChg chg="addSp delSp modSp mod">
        <pc:chgData name="Brian Connolly" userId="3cc0afaf-3fd4-49d4-98eb-f7451fca2ae1" providerId="ADAL" clId="{F376AFE8-5204-412E-B34B-B4A0046D1349}" dt="2024-12-23T20:50:19.419" v="7" actId="478"/>
        <pc:sldMkLst>
          <pc:docMk/>
          <pc:sldMk cId="1267152818" sldId="272"/>
        </pc:sldMkLst>
      </pc:sldChg>
      <pc:sldChg chg="addSp delSp modSp mod">
        <pc:chgData name="Brian Connolly" userId="3cc0afaf-3fd4-49d4-98eb-f7451fca2ae1" providerId="ADAL" clId="{F376AFE8-5204-412E-B34B-B4A0046D1349}" dt="2024-12-23T20:51:20.575" v="66" actId="478"/>
        <pc:sldMkLst>
          <pc:docMk/>
          <pc:sldMk cId="3122081940" sldId="273"/>
        </pc:sldMkLst>
      </pc:sldChg>
      <pc:sldChg chg="add">
        <pc:chgData name="Brian Connolly" userId="3cc0afaf-3fd4-49d4-98eb-f7451fca2ae1" providerId="ADAL" clId="{F376AFE8-5204-412E-B34B-B4A0046D1349}" dt="2024-12-23T20:46:10.131" v="0" actId="2890"/>
        <pc:sldMkLst>
          <pc:docMk/>
          <pc:sldMk cId="4165953573" sldId="309"/>
        </pc:sldMkLst>
      </pc:sldChg>
    </pc:docChg>
  </pc:docChgLst>
  <pc:docChgLst>
    <pc:chgData name="Brian Connolly" userId="3cc0afaf-3fd4-49d4-98eb-f7451fca2ae1" providerId="ADAL" clId="{E6E83BD9-EF07-40C2-B724-B24A15EDD31C}"/>
    <pc:docChg chg="undo custSel addSld delSld modSld sldOrd modMainMaster">
      <pc:chgData name="Brian Connolly" userId="3cc0afaf-3fd4-49d4-98eb-f7451fca2ae1" providerId="ADAL" clId="{E6E83BD9-EF07-40C2-B724-B24A15EDD31C}" dt="2025-07-03T18:41:16.063" v="34" actId="6549"/>
      <pc:docMkLst>
        <pc:docMk/>
      </pc:docMkLst>
      <pc:sldChg chg="modSp mod">
        <pc:chgData name="Brian Connolly" userId="3cc0afaf-3fd4-49d4-98eb-f7451fca2ae1" providerId="ADAL" clId="{E6E83BD9-EF07-40C2-B724-B24A15EDD31C}" dt="2025-07-03T18:41:16.063" v="34" actId="6549"/>
        <pc:sldMkLst>
          <pc:docMk/>
          <pc:sldMk cId="3930049999" sldId="277"/>
        </pc:sldMkLst>
        <pc:spChg chg="mod">
          <ac:chgData name="Brian Connolly" userId="3cc0afaf-3fd4-49d4-98eb-f7451fca2ae1" providerId="ADAL" clId="{E6E83BD9-EF07-40C2-B724-B24A15EDD31C}" dt="2025-07-03T18:41:16.063" v="34" actId="6549"/>
          <ac:spMkLst>
            <pc:docMk/>
            <pc:sldMk cId="3930049999" sldId="277"/>
            <ac:spMk id="3" creationId="{F6FF981B-8DD5-A4CE-BA61-05DD84B3AFA4}"/>
          </ac:spMkLst>
        </pc:spChg>
      </pc:sldChg>
      <pc:sldChg chg="add del">
        <pc:chgData name="Brian Connolly" userId="3cc0afaf-3fd4-49d4-98eb-f7451fca2ae1" providerId="ADAL" clId="{E6E83BD9-EF07-40C2-B724-B24A15EDD31C}" dt="2025-07-03T18:27:22.827" v="10" actId="47"/>
        <pc:sldMkLst>
          <pc:docMk/>
          <pc:sldMk cId="3209246188" sldId="280"/>
        </pc:sldMkLst>
      </pc:sldChg>
      <pc:sldChg chg="modSp mod">
        <pc:chgData name="Brian Connolly" userId="3cc0afaf-3fd4-49d4-98eb-f7451fca2ae1" providerId="ADAL" clId="{E6E83BD9-EF07-40C2-B724-B24A15EDD31C}" dt="2025-07-03T18:25:30.272" v="6" actId="1076"/>
        <pc:sldMkLst>
          <pc:docMk/>
          <pc:sldMk cId="1485172160" sldId="297"/>
        </pc:sldMkLst>
        <pc:graphicFrameChg chg="mod modGraphic">
          <ac:chgData name="Brian Connolly" userId="3cc0afaf-3fd4-49d4-98eb-f7451fca2ae1" providerId="ADAL" clId="{E6E83BD9-EF07-40C2-B724-B24A15EDD31C}" dt="2025-07-03T18:25:30.272" v="6" actId="1076"/>
          <ac:graphicFrameMkLst>
            <pc:docMk/>
            <pc:sldMk cId="1485172160" sldId="297"/>
            <ac:graphicFrameMk id="2" creationId="{D87DEAF4-6435-F920-3A11-4B46FC0CC848}"/>
          </ac:graphicFrameMkLst>
        </pc:graphicFrameChg>
      </pc:sldChg>
      <pc:sldChg chg="del">
        <pc:chgData name="Brian Connolly" userId="3cc0afaf-3fd4-49d4-98eb-f7451fca2ae1" providerId="ADAL" clId="{E6E83BD9-EF07-40C2-B724-B24A15EDD31C}" dt="2025-07-03T18:26:39.717" v="7" actId="47"/>
        <pc:sldMkLst>
          <pc:docMk/>
          <pc:sldMk cId="743820471" sldId="298"/>
        </pc:sldMkLst>
      </pc:sldChg>
      <pc:sldChg chg="del">
        <pc:chgData name="Brian Connolly" userId="3cc0afaf-3fd4-49d4-98eb-f7451fca2ae1" providerId="ADAL" clId="{E6E83BD9-EF07-40C2-B724-B24A15EDD31C}" dt="2025-07-03T18:27:04.621" v="8" actId="47"/>
        <pc:sldMkLst>
          <pc:docMk/>
          <pc:sldMk cId="3698462569" sldId="301"/>
        </pc:sldMkLst>
      </pc:sldChg>
      <pc:sldChg chg="ord">
        <pc:chgData name="Brian Connolly" userId="3cc0afaf-3fd4-49d4-98eb-f7451fca2ae1" providerId="ADAL" clId="{E6E83BD9-EF07-40C2-B724-B24A15EDD31C}" dt="2025-07-03T18:29:21.220" v="12"/>
        <pc:sldMkLst>
          <pc:docMk/>
          <pc:sldMk cId="1125233477" sldId="306"/>
        </pc:sldMkLst>
      </pc:sldChg>
      <pc:sldMasterChg chg="delSp modSp mod">
        <pc:chgData name="Brian Connolly" userId="3cc0afaf-3fd4-49d4-98eb-f7451fca2ae1" providerId="ADAL" clId="{E6E83BD9-EF07-40C2-B724-B24A15EDD31C}" dt="2025-07-03T18:25:14.428" v="4" actId="404"/>
        <pc:sldMasterMkLst>
          <pc:docMk/>
          <pc:sldMasterMk cId="4131813110" sldId="2147483648"/>
        </pc:sldMasterMkLst>
        <pc:spChg chg="mod">
          <ac:chgData name="Brian Connolly" userId="3cc0afaf-3fd4-49d4-98eb-f7451fca2ae1" providerId="ADAL" clId="{E6E83BD9-EF07-40C2-B724-B24A15EDD31C}" dt="2025-07-03T18:25:14.428" v="4" actId="404"/>
          <ac:spMkLst>
            <pc:docMk/>
            <pc:sldMasterMk cId="4131813110" sldId="2147483648"/>
            <ac:spMk id="3" creationId="{A84CDE9E-3B2D-195D-542C-AD86A676FD24}"/>
          </ac:spMkLst>
        </pc:spChg>
        <pc:spChg chg="mod">
          <ac:chgData name="Brian Connolly" userId="3cc0afaf-3fd4-49d4-98eb-f7451fca2ae1" providerId="ADAL" clId="{E6E83BD9-EF07-40C2-B724-B24A15EDD31C}" dt="2025-07-03T18:25:04.122" v="0" actId="404"/>
          <ac:spMkLst>
            <pc:docMk/>
            <pc:sldMasterMk cId="4131813110" sldId="2147483648"/>
            <ac:spMk id="4" creationId="{6F7B3FCB-174E-34A1-596A-70E4EC09B79A}"/>
          </ac:spMkLst>
        </pc:spChg>
        <pc:spChg chg="del">
          <ac:chgData name="Brian Connolly" userId="3cc0afaf-3fd4-49d4-98eb-f7451fca2ae1" providerId="ADAL" clId="{E6E83BD9-EF07-40C2-B724-B24A15EDD31C}" dt="2025-07-03T18:25:07.083" v="1" actId="478"/>
          <ac:spMkLst>
            <pc:docMk/>
            <pc:sldMasterMk cId="4131813110" sldId="2147483648"/>
            <ac:spMk id="8" creationId="{284E87CA-1A64-2644-7E72-40D785CA9F96}"/>
          </ac:spMkLst>
        </pc:spChg>
      </pc:sldMasterChg>
    </pc:docChg>
  </pc:docChgLst>
  <pc:docChgLst>
    <pc:chgData name="Brian Connolly" userId="3cc0afaf-3fd4-49d4-98eb-f7451fca2ae1" providerId="ADAL" clId="{CA12207B-9909-4E01-ADE4-6A7A7640433B}"/>
    <pc:docChg chg="custSel modSld">
      <pc:chgData name="Brian Connolly" userId="3cc0afaf-3fd4-49d4-98eb-f7451fca2ae1" providerId="ADAL" clId="{CA12207B-9909-4E01-ADE4-6A7A7640433B}" dt="2024-09-17T14:57:36.591" v="32"/>
      <pc:docMkLst>
        <pc:docMk/>
      </pc:docMkLst>
      <pc:sldChg chg="delSp mod">
        <pc:chgData name="Brian Connolly" userId="3cc0afaf-3fd4-49d4-98eb-f7451fca2ae1" providerId="ADAL" clId="{CA12207B-9909-4E01-ADE4-6A7A7640433B}" dt="2024-09-17T14:29:44.282" v="0" actId="478"/>
        <pc:sldMkLst>
          <pc:docMk/>
          <pc:sldMk cId="3900127704" sldId="263"/>
        </pc:sldMkLst>
      </pc:sldChg>
      <pc:sldChg chg="modSp mod">
        <pc:chgData name="Brian Connolly" userId="3cc0afaf-3fd4-49d4-98eb-f7451fca2ae1" providerId="ADAL" clId="{CA12207B-9909-4E01-ADE4-6A7A7640433B}" dt="2024-09-17T14:36:32.444" v="6" actId="1076"/>
        <pc:sldMkLst>
          <pc:docMk/>
          <pc:sldMk cId="3889387332" sldId="264"/>
        </pc:sldMkLst>
      </pc:sldChg>
      <pc:sldChg chg="modSp">
        <pc:chgData name="Brian Connolly" userId="3cc0afaf-3fd4-49d4-98eb-f7451fca2ae1" providerId="ADAL" clId="{CA12207B-9909-4E01-ADE4-6A7A7640433B}" dt="2024-09-17T14:40:44.864" v="21"/>
        <pc:sldMkLst>
          <pc:docMk/>
          <pc:sldMk cId="977722604" sldId="265"/>
        </pc:sldMkLst>
      </pc:sldChg>
      <pc:sldChg chg="modSp mod">
        <pc:chgData name="Brian Connolly" userId="3cc0afaf-3fd4-49d4-98eb-f7451fca2ae1" providerId="ADAL" clId="{CA12207B-9909-4E01-ADE4-6A7A7640433B}" dt="2024-09-17T14:45:05.717" v="23" actId="1076"/>
        <pc:sldMkLst>
          <pc:docMk/>
          <pc:sldMk cId="4088988329" sldId="268"/>
        </pc:sldMkLst>
      </pc:sldChg>
      <pc:sldChg chg="modSp mod">
        <pc:chgData name="Brian Connolly" userId="3cc0afaf-3fd4-49d4-98eb-f7451fca2ae1" providerId="ADAL" clId="{CA12207B-9909-4E01-ADE4-6A7A7640433B}" dt="2024-09-17T14:45:35.701" v="24" actId="403"/>
        <pc:sldMkLst>
          <pc:docMk/>
          <pc:sldMk cId="1706561271" sldId="269"/>
        </pc:sldMkLst>
      </pc:sldChg>
      <pc:sldChg chg="modSp">
        <pc:chgData name="Brian Connolly" userId="3cc0afaf-3fd4-49d4-98eb-f7451fca2ae1" providerId="ADAL" clId="{CA12207B-9909-4E01-ADE4-6A7A7640433B}" dt="2024-09-17T14:41:39.305" v="22"/>
        <pc:sldMkLst>
          <pc:docMk/>
          <pc:sldMk cId="109769682" sldId="281"/>
        </pc:sldMkLst>
      </pc:sldChg>
      <pc:sldChg chg="delSp mod">
        <pc:chgData name="Brian Connolly" userId="3cc0afaf-3fd4-49d4-98eb-f7451fca2ae1" providerId="ADAL" clId="{CA12207B-9909-4E01-ADE4-6A7A7640433B}" dt="2024-09-17T14:32:13.182" v="2" actId="478"/>
        <pc:sldMkLst>
          <pc:docMk/>
          <pc:sldMk cId="1121784853" sldId="290"/>
        </pc:sldMkLst>
      </pc:sldChg>
      <pc:sldChg chg="delSp mod">
        <pc:chgData name="Brian Connolly" userId="3cc0afaf-3fd4-49d4-98eb-f7451fca2ae1" providerId="ADAL" clId="{CA12207B-9909-4E01-ADE4-6A7A7640433B}" dt="2024-09-17T14:29:48.139" v="1" actId="478"/>
        <pc:sldMkLst>
          <pc:docMk/>
          <pc:sldMk cId="1485172160" sldId="297"/>
        </pc:sldMkLst>
      </pc:sldChg>
      <pc:sldChg chg="modSp mod">
        <pc:chgData name="Brian Connolly" userId="3cc0afaf-3fd4-49d4-98eb-f7451fca2ae1" providerId="ADAL" clId="{CA12207B-9909-4E01-ADE4-6A7A7640433B}" dt="2024-09-17T14:57:36.591" v="32"/>
        <pc:sldMkLst>
          <pc:docMk/>
          <pc:sldMk cId="3791219638" sldId="300"/>
        </pc:sldMkLst>
      </pc:sldChg>
      <pc:sldChg chg="modSp mod">
        <pc:chgData name="Brian Connolly" userId="3cc0afaf-3fd4-49d4-98eb-f7451fca2ae1" providerId="ADAL" clId="{CA12207B-9909-4E01-ADE4-6A7A7640433B}" dt="2024-09-17T14:45:39.194" v="25" actId="403"/>
        <pc:sldMkLst>
          <pc:docMk/>
          <pc:sldMk cId="2563575510" sldId="304"/>
        </pc:sldMkLst>
      </pc:sldChg>
    </pc:docChg>
  </pc:docChgLst>
  <pc:docChgLst>
    <pc:chgData name="Brian Connolly" userId="3cc0afaf-3fd4-49d4-98eb-f7451fca2ae1" providerId="ADAL" clId="{88F1A7F9-1368-40AD-8404-253BAEF73003}"/>
    <pc:docChg chg="custSel modSld modMainMaster">
      <pc:chgData name="Brian Connolly" userId="3cc0afaf-3fd4-49d4-98eb-f7451fca2ae1" providerId="ADAL" clId="{88F1A7F9-1368-40AD-8404-253BAEF73003}" dt="2024-03-28T15:58:51.928" v="12" actId="20577"/>
      <pc:docMkLst>
        <pc:docMk/>
      </pc:docMkLst>
      <pc:sldChg chg="delSp modSp mod">
        <pc:chgData name="Brian Connolly" userId="3cc0afaf-3fd4-49d4-98eb-f7451fca2ae1" providerId="ADAL" clId="{88F1A7F9-1368-40AD-8404-253BAEF73003}" dt="2024-03-28T14:56:52.029" v="3" actId="27107"/>
        <pc:sldMkLst>
          <pc:docMk/>
          <pc:sldMk cId="3900127704" sldId="263"/>
        </pc:sldMkLst>
      </pc:sldChg>
      <pc:sldChg chg="modSp mod">
        <pc:chgData name="Brian Connolly" userId="3cc0afaf-3fd4-49d4-98eb-f7451fca2ae1" providerId="ADAL" clId="{88F1A7F9-1368-40AD-8404-253BAEF73003}" dt="2024-03-28T15:58:42.556" v="6" actId="20577"/>
        <pc:sldMkLst>
          <pc:docMk/>
          <pc:sldMk cId="1987844002" sldId="287"/>
        </pc:sldMkLst>
      </pc:sldChg>
      <pc:sldChg chg="modSp mod">
        <pc:chgData name="Brian Connolly" userId="3cc0afaf-3fd4-49d4-98eb-f7451fca2ae1" providerId="ADAL" clId="{88F1A7F9-1368-40AD-8404-253BAEF73003}" dt="2024-03-28T15:58:45.599" v="8" actId="20577"/>
        <pc:sldMkLst>
          <pc:docMk/>
          <pc:sldMk cId="1379677156" sldId="288"/>
        </pc:sldMkLst>
      </pc:sldChg>
      <pc:sldChg chg="modSp mod">
        <pc:chgData name="Brian Connolly" userId="3cc0afaf-3fd4-49d4-98eb-f7451fca2ae1" providerId="ADAL" clId="{88F1A7F9-1368-40AD-8404-253BAEF73003}" dt="2024-03-28T15:58:48.707" v="10" actId="20577"/>
        <pc:sldMkLst>
          <pc:docMk/>
          <pc:sldMk cId="2001011350" sldId="289"/>
        </pc:sldMkLst>
      </pc:sldChg>
      <pc:sldChg chg="modSp mod">
        <pc:chgData name="Brian Connolly" userId="3cc0afaf-3fd4-49d4-98eb-f7451fca2ae1" providerId="ADAL" clId="{88F1A7F9-1368-40AD-8404-253BAEF73003}" dt="2024-03-28T15:04:17.046" v="4" actId="33524"/>
        <pc:sldMkLst>
          <pc:docMk/>
          <pc:sldMk cId="2977072785" sldId="291"/>
        </pc:sldMkLst>
      </pc:sldChg>
      <pc:sldChg chg="modSp mod">
        <pc:chgData name="Brian Connolly" userId="3cc0afaf-3fd4-49d4-98eb-f7451fca2ae1" providerId="ADAL" clId="{88F1A7F9-1368-40AD-8404-253BAEF73003}" dt="2024-03-28T15:58:51.928" v="12" actId="20577"/>
        <pc:sldMkLst>
          <pc:docMk/>
          <pc:sldMk cId="1424369440" sldId="292"/>
        </pc:sldMkLst>
      </pc:sldChg>
      <pc:sldMasterChg chg="modSldLayout">
        <pc:chgData name="Brian Connolly" userId="3cc0afaf-3fd4-49d4-98eb-f7451fca2ae1" providerId="ADAL" clId="{88F1A7F9-1368-40AD-8404-253BAEF73003}" dt="2024-03-28T14:43:42.291" v="2" actId="20577"/>
        <pc:sldMasterMkLst>
          <pc:docMk/>
          <pc:sldMasterMk cId="4131813110" sldId="2147483648"/>
        </pc:sldMasterMkLst>
        <pc:sldLayoutChg chg="modSp mod">
          <pc:chgData name="Brian Connolly" userId="3cc0afaf-3fd4-49d4-98eb-f7451fca2ae1" providerId="ADAL" clId="{88F1A7F9-1368-40AD-8404-253BAEF73003}" dt="2024-03-28T14:43:42.291" v="2" actId="20577"/>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19D51D69-9D67-4C8A-BE4A-B4FB38F03D39}"/>
    <pc:docChg chg="custSel modSld">
      <pc:chgData name="Brian Connolly" userId="3cc0afaf-3fd4-49d4-98eb-f7451fca2ae1" providerId="ADAL" clId="{19D51D69-9D67-4C8A-BE4A-B4FB38F03D39}" dt="2024-10-21T16:41:36.739" v="22" actId="20577"/>
      <pc:docMkLst>
        <pc:docMk/>
      </pc:docMkLst>
      <pc:sldChg chg="modSp mod">
        <pc:chgData name="Brian Connolly" userId="3cc0afaf-3fd4-49d4-98eb-f7451fca2ae1" providerId="ADAL" clId="{19D51D69-9D67-4C8A-BE4A-B4FB38F03D39}" dt="2024-10-21T16:39:24.991" v="5" actId="1076"/>
        <pc:sldMkLst>
          <pc:docMk/>
          <pc:sldMk cId="3889387332" sldId="264"/>
        </pc:sldMkLst>
      </pc:sldChg>
      <pc:sldChg chg="modSp">
        <pc:chgData name="Brian Connolly" userId="3cc0afaf-3fd4-49d4-98eb-f7451fca2ae1" providerId="ADAL" clId="{19D51D69-9D67-4C8A-BE4A-B4FB38F03D39}" dt="2024-10-21T16:39:31.175" v="6" actId="14100"/>
        <pc:sldMkLst>
          <pc:docMk/>
          <pc:sldMk cId="977722604" sldId="265"/>
        </pc:sldMkLst>
      </pc:sldChg>
      <pc:sldChg chg="modSp mod">
        <pc:chgData name="Brian Connolly" userId="3cc0afaf-3fd4-49d4-98eb-f7451fca2ae1" providerId="ADAL" clId="{19D51D69-9D67-4C8A-BE4A-B4FB38F03D39}" dt="2024-10-21T16:39:44.507" v="9" actId="113"/>
        <pc:sldMkLst>
          <pc:docMk/>
          <pc:sldMk cId="4088988329" sldId="268"/>
        </pc:sldMkLst>
      </pc:sldChg>
      <pc:sldChg chg="modSp mod">
        <pc:chgData name="Brian Connolly" userId="3cc0afaf-3fd4-49d4-98eb-f7451fca2ae1" providerId="ADAL" clId="{19D51D69-9D67-4C8A-BE4A-B4FB38F03D39}" dt="2024-10-21T16:39:55.450" v="11" actId="207"/>
        <pc:sldMkLst>
          <pc:docMk/>
          <pc:sldMk cId="1605284350" sldId="270"/>
        </pc:sldMkLst>
      </pc:sldChg>
      <pc:sldChg chg="modSp mod">
        <pc:chgData name="Brian Connolly" userId="3cc0afaf-3fd4-49d4-98eb-f7451fca2ae1" providerId="ADAL" clId="{19D51D69-9D67-4C8A-BE4A-B4FB38F03D39}" dt="2024-10-21T16:39:35.352" v="7" actId="1076"/>
        <pc:sldMkLst>
          <pc:docMk/>
          <pc:sldMk cId="109769682" sldId="281"/>
        </pc:sldMkLst>
      </pc:sldChg>
      <pc:sldChg chg="addSp modSp mod">
        <pc:chgData name="Brian Connolly" userId="3cc0afaf-3fd4-49d4-98eb-f7451fca2ae1" providerId="ADAL" clId="{19D51D69-9D67-4C8A-BE4A-B4FB38F03D39}" dt="2024-10-21T16:41:13.415" v="18"/>
        <pc:sldMkLst>
          <pc:docMk/>
          <pc:sldMk cId="743820471" sldId="298"/>
        </pc:sldMkLst>
      </pc:sldChg>
      <pc:sldChg chg="modSp mod">
        <pc:chgData name="Brian Connolly" userId="3cc0afaf-3fd4-49d4-98eb-f7451fca2ae1" providerId="ADAL" clId="{19D51D69-9D67-4C8A-BE4A-B4FB38F03D39}" dt="2024-10-21T16:41:30.124" v="20" actId="1076"/>
        <pc:sldMkLst>
          <pc:docMk/>
          <pc:sldMk cId="3791219638" sldId="300"/>
        </pc:sldMkLst>
      </pc:sldChg>
      <pc:sldChg chg="modSp mod">
        <pc:chgData name="Brian Connolly" userId="3cc0afaf-3fd4-49d4-98eb-f7451fca2ae1" providerId="ADAL" clId="{19D51D69-9D67-4C8A-BE4A-B4FB38F03D39}" dt="2024-10-21T16:41:36.739" v="22" actId="20577"/>
        <pc:sldMkLst>
          <pc:docMk/>
          <pc:sldMk cId="2150042471" sldId="308"/>
        </pc:sldMkLst>
      </pc:sldChg>
    </pc:docChg>
  </pc:docChgLst>
  <pc:docChgLst>
    <pc:chgData name="Brian Connolly" userId="3cc0afaf-3fd4-49d4-98eb-f7451fca2ae1" providerId="ADAL" clId="{B1083FDC-9EF7-4BE8-AE5C-C75612DBB6D2}"/>
    <pc:docChg chg="modSld">
      <pc:chgData name="Brian Connolly" userId="3cc0afaf-3fd4-49d4-98eb-f7451fca2ae1" providerId="ADAL" clId="{B1083FDC-9EF7-4BE8-AE5C-C75612DBB6D2}" dt="2023-11-07T14:17:47.580" v="1" actId="179"/>
      <pc:docMkLst>
        <pc:docMk/>
      </pc:docMkLst>
      <pc:sldChg chg="modSp mod">
        <pc:chgData name="Brian Connolly" userId="3cc0afaf-3fd4-49d4-98eb-f7451fca2ae1" providerId="ADAL" clId="{B1083FDC-9EF7-4BE8-AE5C-C75612DBB6D2}" dt="2023-11-07T14:17:47.580" v="1" actId="179"/>
        <pc:sldMkLst>
          <pc:docMk/>
          <pc:sldMk cId="900257663" sldId="259"/>
        </pc:sldMkLst>
      </pc:sldChg>
    </pc:docChg>
  </pc:docChgLst>
  <pc:docChgLst>
    <pc:chgData name="Brian Connolly" userId="3cc0afaf-3fd4-49d4-98eb-f7451fca2ae1" providerId="ADAL" clId="{77A76CFD-3086-4AEC-A9E0-1D7834FEB1B9}"/>
    <pc:docChg chg="undo custSel addSld delSld modSld sldOrd modMainMaster">
      <pc:chgData name="Brian Connolly" userId="3cc0afaf-3fd4-49d4-98eb-f7451fca2ae1" providerId="ADAL" clId="{77A76CFD-3086-4AEC-A9E0-1D7834FEB1B9}" dt="2024-07-12T19:39:12.745" v="1087" actId="1076"/>
      <pc:docMkLst>
        <pc:docMk/>
      </pc:docMkLst>
      <pc:sldChg chg="del">
        <pc:chgData name="Brian Connolly" userId="3cc0afaf-3fd4-49d4-98eb-f7451fca2ae1" providerId="ADAL" clId="{77A76CFD-3086-4AEC-A9E0-1D7834FEB1B9}" dt="2024-07-12T19:27:15.555" v="1079" actId="47"/>
        <pc:sldMkLst>
          <pc:docMk/>
          <pc:sldMk cId="1540209616" sldId="256"/>
        </pc:sldMkLst>
      </pc:sldChg>
      <pc:sldChg chg="addSp delSp modSp mod">
        <pc:chgData name="Brian Connolly" userId="3cc0afaf-3fd4-49d4-98eb-f7451fca2ae1" providerId="ADAL" clId="{77A76CFD-3086-4AEC-A9E0-1D7834FEB1B9}" dt="2024-07-12T18:50:53.899" v="115" actId="478"/>
        <pc:sldMkLst>
          <pc:docMk/>
          <pc:sldMk cId="3900127704" sldId="263"/>
        </pc:sldMkLst>
      </pc:sldChg>
      <pc:sldChg chg="addSp delSp modSp mod">
        <pc:chgData name="Brian Connolly" userId="3cc0afaf-3fd4-49d4-98eb-f7451fca2ae1" providerId="ADAL" clId="{77A76CFD-3086-4AEC-A9E0-1D7834FEB1B9}" dt="2024-07-12T18:52:22.789" v="148" actId="478"/>
        <pc:sldMkLst>
          <pc:docMk/>
          <pc:sldMk cId="3889387332" sldId="264"/>
        </pc:sldMkLst>
      </pc:sldChg>
      <pc:sldChg chg="addSp delSp modSp mod">
        <pc:chgData name="Brian Connolly" userId="3cc0afaf-3fd4-49d4-98eb-f7451fca2ae1" providerId="ADAL" clId="{77A76CFD-3086-4AEC-A9E0-1D7834FEB1B9}" dt="2024-07-12T18:53:35.499" v="194" actId="1076"/>
        <pc:sldMkLst>
          <pc:docMk/>
          <pc:sldMk cId="977722604" sldId="265"/>
        </pc:sldMkLst>
      </pc:sldChg>
      <pc:sldChg chg="addSp delSp modSp mod">
        <pc:chgData name="Brian Connolly" userId="3cc0afaf-3fd4-49d4-98eb-f7451fca2ae1" providerId="ADAL" clId="{77A76CFD-3086-4AEC-A9E0-1D7834FEB1B9}" dt="2024-07-12T18:55:50.708" v="301" actId="208"/>
        <pc:sldMkLst>
          <pc:docMk/>
          <pc:sldMk cId="3453689275" sldId="266"/>
        </pc:sldMkLst>
      </pc:sldChg>
      <pc:sldChg chg="addSp delSp modSp mod">
        <pc:chgData name="Brian Connolly" userId="3cc0afaf-3fd4-49d4-98eb-f7451fca2ae1" providerId="ADAL" clId="{77A76CFD-3086-4AEC-A9E0-1D7834FEB1B9}" dt="2024-07-12T18:56:11.767" v="325" actId="478"/>
        <pc:sldMkLst>
          <pc:docMk/>
          <pc:sldMk cId="4088988329" sldId="268"/>
        </pc:sldMkLst>
      </pc:sldChg>
      <pc:sldChg chg="addSp delSp modSp mod">
        <pc:chgData name="Brian Connolly" userId="3cc0afaf-3fd4-49d4-98eb-f7451fca2ae1" providerId="ADAL" clId="{77A76CFD-3086-4AEC-A9E0-1D7834FEB1B9}" dt="2024-07-12T18:56:31.331" v="347" actId="478"/>
        <pc:sldMkLst>
          <pc:docMk/>
          <pc:sldMk cId="1706561271" sldId="269"/>
        </pc:sldMkLst>
      </pc:sldChg>
      <pc:sldChg chg="addSp delSp modSp mod">
        <pc:chgData name="Brian Connolly" userId="3cc0afaf-3fd4-49d4-98eb-f7451fca2ae1" providerId="ADAL" clId="{77A76CFD-3086-4AEC-A9E0-1D7834FEB1B9}" dt="2024-07-12T18:57:50.173" v="398" actId="207"/>
        <pc:sldMkLst>
          <pc:docMk/>
          <pc:sldMk cId="1605284350" sldId="270"/>
        </pc:sldMkLst>
      </pc:sldChg>
      <pc:sldChg chg="addSp delSp modSp mod">
        <pc:chgData name="Brian Connolly" userId="3cc0afaf-3fd4-49d4-98eb-f7451fca2ae1" providerId="ADAL" clId="{77A76CFD-3086-4AEC-A9E0-1D7834FEB1B9}" dt="2024-07-12T18:58:57.874" v="476" actId="1076"/>
        <pc:sldMkLst>
          <pc:docMk/>
          <pc:sldMk cId="3370083404" sldId="271"/>
        </pc:sldMkLst>
      </pc:sldChg>
      <pc:sldChg chg="addSp delSp modSp mod">
        <pc:chgData name="Brian Connolly" userId="3cc0afaf-3fd4-49d4-98eb-f7451fca2ae1" providerId="ADAL" clId="{77A76CFD-3086-4AEC-A9E0-1D7834FEB1B9}" dt="2024-07-12T19:02:31.082" v="612" actId="14100"/>
        <pc:sldMkLst>
          <pc:docMk/>
          <pc:sldMk cId="1267152818" sldId="272"/>
        </pc:sldMkLst>
      </pc:sldChg>
      <pc:sldChg chg="addSp delSp modSp mod">
        <pc:chgData name="Brian Connolly" userId="3cc0afaf-3fd4-49d4-98eb-f7451fca2ae1" providerId="ADAL" clId="{77A76CFD-3086-4AEC-A9E0-1D7834FEB1B9}" dt="2024-07-12T19:03:01.738" v="638" actId="478"/>
        <pc:sldMkLst>
          <pc:docMk/>
          <pc:sldMk cId="3122081940" sldId="273"/>
        </pc:sldMkLst>
      </pc:sldChg>
      <pc:sldChg chg="addSp delSp modSp mod">
        <pc:chgData name="Brian Connolly" userId="3cc0afaf-3fd4-49d4-98eb-f7451fca2ae1" providerId="ADAL" clId="{77A76CFD-3086-4AEC-A9E0-1D7834FEB1B9}" dt="2024-07-12T19:03:28.826" v="677" actId="1076"/>
        <pc:sldMkLst>
          <pc:docMk/>
          <pc:sldMk cId="2600326122" sldId="274"/>
        </pc:sldMkLst>
      </pc:sldChg>
      <pc:sldChg chg="addSp delSp modSp del mod">
        <pc:chgData name="Brian Connolly" userId="3cc0afaf-3fd4-49d4-98eb-f7451fca2ae1" providerId="ADAL" clId="{77A76CFD-3086-4AEC-A9E0-1D7834FEB1B9}" dt="2024-07-12T19:06:40.204" v="771" actId="47"/>
        <pc:sldMkLst>
          <pc:docMk/>
          <pc:sldMk cId="2070366301" sldId="276"/>
        </pc:sldMkLst>
      </pc:sldChg>
      <pc:sldChg chg="addSp delSp modSp mod">
        <pc:chgData name="Brian Connolly" userId="3cc0afaf-3fd4-49d4-98eb-f7451fca2ae1" providerId="ADAL" clId="{77A76CFD-3086-4AEC-A9E0-1D7834FEB1B9}" dt="2024-07-12T19:08:28.742" v="818" actId="20577"/>
        <pc:sldMkLst>
          <pc:docMk/>
          <pc:sldMk cId="3930049999" sldId="277"/>
        </pc:sldMkLst>
      </pc:sldChg>
      <pc:sldChg chg="del">
        <pc:chgData name="Brian Connolly" userId="3cc0afaf-3fd4-49d4-98eb-f7451fca2ae1" providerId="ADAL" clId="{77A76CFD-3086-4AEC-A9E0-1D7834FEB1B9}" dt="2024-07-12T19:09:39.231" v="849" actId="47"/>
        <pc:sldMkLst>
          <pc:docMk/>
          <pc:sldMk cId="668296082" sldId="278"/>
        </pc:sldMkLst>
      </pc:sldChg>
      <pc:sldChg chg="del">
        <pc:chgData name="Brian Connolly" userId="3cc0afaf-3fd4-49d4-98eb-f7451fca2ae1" providerId="ADAL" clId="{77A76CFD-3086-4AEC-A9E0-1D7834FEB1B9}" dt="2024-07-12T19:16:01.938" v="944" actId="47"/>
        <pc:sldMkLst>
          <pc:docMk/>
          <pc:sldMk cId="4019931544" sldId="279"/>
        </pc:sldMkLst>
      </pc:sldChg>
      <pc:sldChg chg="addSp delSp modSp mod">
        <pc:chgData name="Brian Connolly" userId="3cc0afaf-3fd4-49d4-98eb-f7451fca2ae1" providerId="ADAL" clId="{77A76CFD-3086-4AEC-A9E0-1D7834FEB1B9}" dt="2024-07-12T19:26:49.862" v="1078" actId="478"/>
        <pc:sldMkLst>
          <pc:docMk/>
          <pc:sldMk cId="3209246188" sldId="280"/>
        </pc:sldMkLst>
      </pc:sldChg>
      <pc:sldChg chg="addSp delSp modSp mod">
        <pc:chgData name="Brian Connolly" userId="3cc0afaf-3fd4-49d4-98eb-f7451fca2ae1" providerId="ADAL" clId="{77A76CFD-3086-4AEC-A9E0-1D7834FEB1B9}" dt="2024-07-12T18:54:02.578" v="235" actId="1076"/>
        <pc:sldMkLst>
          <pc:docMk/>
          <pc:sldMk cId="109769682" sldId="281"/>
        </pc:sldMkLst>
      </pc:sldChg>
      <pc:sldChg chg="addSp delSp modSp mod">
        <pc:chgData name="Brian Connolly" userId="3cc0afaf-3fd4-49d4-98eb-f7451fca2ae1" providerId="ADAL" clId="{77A76CFD-3086-4AEC-A9E0-1D7834FEB1B9}" dt="2024-07-12T18:52:50.890" v="160" actId="1076"/>
        <pc:sldMkLst>
          <pc:docMk/>
          <pc:sldMk cId="4184611625" sldId="282"/>
        </pc:sldMkLst>
      </pc:sldChg>
      <pc:sldChg chg="del">
        <pc:chgData name="Brian Connolly" userId="3cc0afaf-3fd4-49d4-98eb-f7451fca2ae1" providerId="ADAL" clId="{77A76CFD-3086-4AEC-A9E0-1D7834FEB1B9}" dt="2024-07-12T19:38:50.536" v="1085" actId="47"/>
        <pc:sldMkLst>
          <pc:docMk/>
          <pc:sldMk cId="1987844002" sldId="287"/>
        </pc:sldMkLst>
      </pc:sldChg>
      <pc:sldChg chg="del">
        <pc:chgData name="Brian Connolly" userId="3cc0afaf-3fd4-49d4-98eb-f7451fca2ae1" providerId="ADAL" clId="{77A76CFD-3086-4AEC-A9E0-1D7834FEB1B9}" dt="2024-07-12T19:27:31.965" v="1083" actId="47"/>
        <pc:sldMkLst>
          <pc:docMk/>
          <pc:sldMk cId="1379677156" sldId="288"/>
        </pc:sldMkLst>
      </pc:sldChg>
      <pc:sldChg chg="del">
        <pc:chgData name="Brian Connolly" userId="3cc0afaf-3fd4-49d4-98eb-f7451fca2ae1" providerId="ADAL" clId="{77A76CFD-3086-4AEC-A9E0-1D7834FEB1B9}" dt="2024-07-12T19:29:29.483" v="1084" actId="47"/>
        <pc:sldMkLst>
          <pc:docMk/>
          <pc:sldMk cId="2001011350" sldId="289"/>
        </pc:sldMkLst>
      </pc:sldChg>
      <pc:sldChg chg="addSp delSp modSp mod">
        <pc:chgData name="Brian Connolly" userId="3cc0afaf-3fd4-49d4-98eb-f7451fca2ae1" providerId="ADAL" clId="{77A76CFD-3086-4AEC-A9E0-1D7834FEB1B9}" dt="2024-07-12T18:51:40.435" v="135" actId="1076"/>
        <pc:sldMkLst>
          <pc:docMk/>
          <pc:sldMk cId="1121784853" sldId="290"/>
        </pc:sldMkLst>
      </pc:sldChg>
      <pc:sldChg chg="addSp delSp modSp mod">
        <pc:chgData name="Brian Connolly" userId="3cc0afaf-3fd4-49d4-98eb-f7451fca2ae1" providerId="ADAL" clId="{77A76CFD-3086-4AEC-A9E0-1D7834FEB1B9}" dt="2024-07-12T18:59:32.898" v="484" actId="1076"/>
        <pc:sldMkLst>
          <pc:docMk/>
          <pc:sldMk cId="2977072785" sldId="291"/>
        </pc:sldMkLst>
      </pc:sldChg>
      <pc:sldChg chg="del">
        <pc:chgData name="Brian Connolly" userId="3cc0afaf-3fd4-49d4-98eb-f7451fca2ae1" providerId="ADAL" clId="{77A76CFD-3086-4AEC-A9E0-1D7834FEB1B9}" dt="2024-07-12T19:27:19.139" v="1080" actId="47"/>
        <pc:sldMkLst>
          <pc:docMk/>
          <pc:sldMk cId="1990641622" sldId="293"/>
        </pc:sldMkLst>
      </pc:sldChg>
      <pc:sldChg chg="del">
        <pc:chgData name="Brian Connolly" userId="3cc0afaf-3fd4-49d4-98eb-f7451fca2ae1" providerId="ADAL" clId="{77A76CFD-3086-4AEC-A9E0-1D7834FEB1B9}" dt="2024-07-12T19:27:20.228" v="1081" actId="47"/>
        <pc:sldMkLst>
          <pc:docMk/>
          <pc:sldMk cId="3923557441" sldId="295"/>
        </pc:sldMkLst>
      </pc:sldChg>
      <pc:sldChg chg="del">
        <pc:chgData name="Brian Connolly" userId="3cc0afaf-3fd4-49d4-98eb-f7451fca2ae1" providerId="ADAL" clId="{77A76CFD-3086-4AEC-A9E0-1D7834FEB1B9}" dt="2024-07-12T19:27:21.521" v="1082" actId="47"/>
        <pc:sldMkLst>
          <pc:docMk/>
          <pc:sldMk cId="1878447144" sldId="296"/>
        </pc:sldMkLst>
      </pc:sldChg>
      <pc:sldChg chg="delSp modSp add mod">
        <pc:chgData name="Brian Connolly" userId="3cc0afaf-3fd4-49d4-98eb-f7451fca2ae1" providerId="ADAL" clId="{77A76CFD-3086-4AEC-A9E0-1D7834FEB1B9}" dt="2024-07-12T18:50:51.678" v="114" actId="478"/>
        <pc:sldMkLst>
          <pc:docMk/>
          <pc:sldMk cId="1485172160" sldId="297"/>
        </pc:sldMkLst>
      </pc:sldChg>
      <pc:sldChg chg="addSp delSp modSp mod">
        <pc:chgData name="Brian Connolly" userId="3cc0afaf-3fd4-49d4-98eb-f7451fca2ae1" providerId="ADAL" clId="{77A76CFD-3086-4AEC-A9E0-1D7834FEB1B9}" dt="2024-07-12T19:39:12.745" v="1087" actId="1076"/>
        <pc:sldMkLst>
          <pc:docMk/>
          <pc:sldMk cId="743820471" sldId="298"/>
        </pc:sldMkLst>
      </pc:sldChg>
      <pc:sldChg chg="delSp modSp add mod">
        <pc:chgData name="Brian Connolly" userId="3cc0afaf-3fd4-49d4-98eb-f7451fca2ae1" providerId="ADAL" clId="{77A76CFD-3086-4AEC-A9E0-1D7834FEB1B9}" dt="2024-07-12T19:08:48.004" v="821" actId="6549"/>
        <pc:sldMkLst>
          <pc:docMk/>
          <pc:sldMk cId="2802152715" sldId="299"/>
        </pc:sldMkLst>
      </pc:sldChg>
      <pc:sldChg chg="new del">
        <pc:chgData name="Brian Connolly" userId="3cc0afaf-3fd4-49d4-98eb-f7451fca2ae1" providerId="ADAL" clId="{77A76CFD-3086-4AEC-A9E0-1D7834FEB1B9}" dt="2024-07-12T19:08:56.772" v="823" actId="680"/>
        <pc:sldMkLst>
          <pc:docMk/>
          <pc:sldMk cId="882897049" sldId="300"/>
        </pc:sldMkLst>
      </pc:sldChg>
      <pc:sldChg chg="addSp delSp modSp add mod ord">
        <pc:chgData name="Brian Connolly" userId="3cc0afaf-3fd4-49d4-98eb-f7451fca2ae1" providerId="ADAL" clId="{77A76CFD-3086-4AEC-A9E0-1D7834FEB1B9}" dt="2024-07-12T19:38:58.746" v="1086" actId="1076"/>
        <pc:sldMkLst>
          <pc:docMk/>
          <pc:sldMk cId="3791219638" sldId="300"/>
        </pc:sldMkLst>
      </pc:sldChg>
      <pc:sldChg chg="addSp delSp modSp add mod">
        <pc:chgData name="Brian Connolly" userId="3cc0afaf-3fd4-49d4-98eb-f7451fca2ae1" providerId="ADAL" clId="{77A76CFD-3086-4AEC-A9E0-1D7834FEB1B9}" dt="2024-07-12T19:10:29.666" v="882" actId="1076"/>
        <pc:sldMkLst>
          <pc:docMk/>
          <pc:sldMk cId="3698462569" sldId="301"/>
        </pc:sldMkLst>
      </pc:sldChg>
      <pc:sldMasterChg chg="addSp delSp modSp mod modSldLayout">
        <pc:chgData name="Brian Connolly" userId="3cc0afaf-3fd4-49d4-98eb-f7451fca2ae1" providerId="ADAL" clId="{77A76CFD-3086-4AEC-A9E0-1D7834FEB1B9}" dt="2024-07-12T18:49:18.923" v="49" actId="1076"/>
        <pc:sldMasterMkLst>
          <pc:docMk/>
          <pc:sldMasterMk cId="4131813110" sldId="2147483648"/>
        </pc:sldMasterMkLst>
        <pc:sldLayoutChg chg="delSp mod">
          <pc:chgData name="Brian Connolly" userId="3cc0afaf-3fd4-49d4-98eb-f7451fca2ae1" providerId="ADAL" clId="{77A76CFD-3086-4AEC-A9E0-1D7834FEB1B9}" dt="2024-07-12T18:48:15.493" v="4" actId="478"/>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EAB9A764-965F-48EA-A132-9D6F4309F640}"/>
    <pc:docChg chg="undo custSel addSld delSld modSld sldOrd">
      <pc:chgData name="Brian Connolly" userId="3cc0afaf-3fd4-49d4-98eb-f7451fca2ae1" providerId="ADAL" clId="{EAB9A764-965F-48EA-A132-9D6F4309F640}" dt="2023-12-27T21:14:19.664" v="950" actId="1076"/>
      <pc:docMkLst>
        <pc:docMk/>
      </pc:docMkLst>
      <pc:sldChg chg="addSp delSp modSp mod">
        <pc:chgData name="Brian Connolly" userId="3cc0afaf-3fd4-49d4-98eb-f7451fca2ae1" providerId="ADAL" clId="{EAB9A764-965F-48EA-A132-9D6F4309F640}" dt="2023-12-27T21:00:10.614" v="902" actId="20577"/>
        <pc:sldMkLst>
          <pc:docMk/>
          <pc:sldMk cId="1540209616" sldId="256"/>
        </pc:sldMkLst>
      </pc:sldChg>
      <pc:sldChg chg="ord">
        <pc:chgData name="Brian Connolly" userId="3cc0afaf-3fd4-49d4-98eb-f7451fca2ae1" providerId="ADAL" clId="{EAB9A764-965F-48EA-A132-9D6F4309F640}" dt="2023-12-27T14:43:40.310" v="404"/>
        <pc:sldMkLst>
          <pc:docMk/>
          <pc:sldMk cId="3889387332" sldId="264"/>
        </pc:sldMkLst>
      </pc:sldChg>
      <pc:sldChg chg="addSp modSp mod">
        <pc:chgData name="Brian Connolly" userId="3cc0afaf-3fd4-49d4-98eb-f7451fca2ae1" providerId="ADAL" clId="{EAB9A764-965F-48EA-A132-9D6F4309F640}" dt="2023-12-27T14:48:22.538" v="412" actId="1076"/>
        <pc:sldMkLst>
          <pc:docMk/>
          <pc:sldMk cId="109769682" sldId="281"/>
        </pc:sldMkLst>
      </pc:sldChg>
      <pc:sldChg chg="del">
        <pc:chgData name="Brian Connolly" userId="3cc0afaf-3fd4-49d4-98eb-f7451fca2ae1" providerId="ADAL" clId="{EAB9A764-965F-48EA-A132-9D6F4309F640}" dt="2023-12-27T14:43:42.878" v="405" actId="2696"/>
        <pc:sldMkLst>
          <pc:docMk/>
          <pc:sldMk cId="2116038293" sldId="284"/>
        </pc:sldMkLst>
      </pc:sldChg>
      <pc:sldChg chg="modSp mod">
        <pc:chgData name="Brian Connolly" userId="3cc0afaf-3fd4-49d4-98eb-f7451fca2ae1" providerId="ADAL" clId="{EAB9A764-965F-48EA-A132-9D6F4309F640}" dt="2023-12-27T20:17:06.471" v="869" actId="5793"/>
        <pc:sldMkLst>
          <pc:docMk/>
          <pc:sldMk cId="2001011350" sldId="289"/>
        </pc:sldMkLst>
      </pc:sldChg>
      <pc:sldChg chg="addSp delSp modSp add mod ord">
        <pc:chgData name="Brian Connolly" userId="3cc0afaf-3fd4-49d4-98eb-f7451fca2ae1" providerId="ADAL" clId="{EAB9A764-965F-48EA-A132-9D6F4309F640}" dt="2023-12-27T14:42:33.105" v="402" actId="1076"/>
        <pc:sldMkLst>
          <pc:docMk/>
          <pc:sldMk cId="1121784853" sldId="290"/>
        </pc:sldMkLst>
      </pc:sldChg>
      <pc:sldChg chg="addSp delSp modSp add mod">
        <pc:chgData name="Brian Connolly" userId="3cc0afaf-3fd4-49d4-98eb-f7451fca2ae1" providerId="ADAL" clId="{EAB9A764-965F-48EA-A132-9D6F4309F640}" dt="2023-12-27T15:02:07.498" v="847" actId="20577"/>
        <pc:sldMkLst>
          <pc:docMk/>
          <pc:sldMk cId="2977072785" sldId="291"/>
        </pc:sldMkLst>
      </pc:sldChg>
      <pc:sldChg chg="add">
        <pc:chgData name="Brian Connolly" userId="3cc0afaf-3fd4-49d4-98eb-f7451fca2ae1" providerId="ADAL" clId="{EAB9A764-965F-48EA-A132-9D6F4309F640}" dt="2023-12-27T20:34:10.935" v="873" actId="2890"/>
        <pc:sldMkLst>
          <pc:docMk/>
          <pc:sldMk cId="1424369440" sldId="292"/>
        </pc:sldMkLst>
      </pc:sldChg>
      <pc:sldChg chg="addSp delSp modSp add mod">
        <pc:chgData name="Brian Connolly" userId="3cc0afaf-3fd4-49d4-98eb-f7451fca2ae1" providerId="ADAL" clId="{EAB9A764-965F-48EA-A132-9D6F4309F640}" dt="2023-12-27T21:00:16.284" v="918" actId="20577"/>
        <pc:sldMkLst>
          <pc:docMk/>
          <pc:sldMk cId="1990641622" sldId="293"/>
        </pc:sldMkLst>
      </pc:sldChg>
      <pc:sldChg chg="modSp add del mod">
        <pc:chgData name="Brian Connolly" userId="3cc0afaf-3fd4-49d4-98eb-f7451fca2ae1" providerId="ADAL" clId="{EAB9A764-965F-48EA-A132-9D6F4309F640}" dt="2023-12-27T21:10:48.396" v="938" actId="47"/>
        <pc:sldMkLst>
          <pc:docMk/>
          <pc:sldMk cId="2695755934" sldId="294"/>
        </pc:sldMkLst>
      </pc:sldChg>
      <pc:sldChg chg="addSp delSp modSp add mod">
        <pc:chgData name="Brian Connolly" userId="3cc0afaf-3fd4-49d4-98eb-f7451fca2ae1" providerId="ADAL" clId="{EAB9A764-965F-48EA-A132-9D6F4309F640}" dt="2023-12-27T21:12:32.536" v="944" actId="1076"/>
        <pc:sldMkLst>
          <pc:docMk/>
          <pc:sldMk cId="3923557441" sldId="295"/>
        </pc:sldMkLst>
      </pc:sldChg>
      <pc:sldChg chg="addSp delSp modSp add mod">
        <pc:chgData name="Brian Connolly" userId="3cc0afaf-3fd4-49d4-98eb-f7451fca2ae1" providerId="ADAL" clId="{EAB9A764-965F-48EA-A132-9D6F4309F640}" dt="2023-12-27T21:14:19.664" v="950" actId="1076"/>
        <pc:sldMkLst>
          <pc:docMk/>
          <pc:sldMk cId="1878447144" sldId="296"/>
        </pc:sldMkLst>
      </pc:sldChg>
    </pc:docChg>
  </pc:docChgLst>
  <pc:docChgLst>
    <pc:chgData name="Terbish Tsendsuren" userId="S::tsendsuren@un.org::01ac52e2-acaa-4e6f-bbf6-c264e303a0e6" providerId="AD" clId="Web-{AB9B1982-CEAA-7673-8821-EB070275E4D7}"/>
    <pc:docChg chg="delSld modSld">
      <pc:chgData name="Terbish Tsendsuren" userId="S::tsendsuren@un.org::01ac52e2-acaa-4e6f-bbf6-c264e303a0e6" providerId="AD" clId="Web-{AB9B1982-CEAA-7673-8821-EB070275E4D7}" dt="2024-03-28T17:12:31.434" v="5"/>
      <pc:docMkLst>
        <pc:docMk/>
      </pc:docMkLst>
      <pc:sldChg chg="modSp">
        <pc:chgData name="Terbish Tsendsuren" userId="S::tsendsuren@un.org::01ac52e2-acaa-4e6f-bbf6-c264e303a0e6" providerId="AD" clId="Web-{AB9B1982-CEAA-7673-8821-EB070275E4D7}" dt="2024-03-28T17:07:10.631" v="2" actId="20577"/>
        <pc:sldMkLst>
          <pc:docMk/>
          <pc:sldMk cId="1540209616" sldId="256"/>
        </pc:sldMkLst>
      </pc:sldChg>
      <pc:sldChg chg="del">
        <pc:chgData name="Terbish Tsendsuren" userId="S::tsendsuren@un.org::01ac52e2-acaa-4e6f-bbf6-c264e303a0e6" providerId="AD" clId="Web-{AB9B1982-CEAA-7673-8821-EB070275E4D7}" dt="2024-03-28T17:12:31.434" v="5"/>
        <pc:sldMkLst>
          <pc:docMk/>
          <pc:sldMk cId="1424369440" sldId="292"/>
        </pc:sldMkLst>
      </pc:sldChg>
      <pc:sldChg chg="modSp">
        <pc:chgData name="Terbish Tsendsuren" userId="S::tsendsuren@un.org::01ac52e2-acaa-4e6f-bbf6-c264e303a0e6" providerId="AD" clId="Web-{AB9B1982-CEAA-7673-8821-EB070275E4D7}" dt="2024-03-28T17:07:06.553" v="1" actId="20577"/>
        <pc:sldMkLst>
          <pc:docMk/>
          <pc:sldMk cId="1990641622" sldId="293"/>
        </pc:sldMkLst>
      </pc:sldChg>
      <pc:sldChg chg="modSp">
        <pc:chgData name="Terbish Tsendsuren" userId="S::tsendsuren@un.org::01ac52e2-acaa-4e6f-bbf6-c264e303a0e6" providerId="AD" clId="Web-{AB9B1982-CEAA-7673-8821-EB070275E4D7}" dt="2024-03-28T17:07:00.912" v="0" actId="20577"/>
        <pc:sldMkLst>
          <pc:docMk/>
          <pc:sldMk cId="3923557441" sldId="295"/>
        </pc:sldMkLst>
      </pc:sldChg>
      <pc:sldChg chg="modSp">
        <pc:chgData name="Terbish Tsendsuren" userId="S::tsendsuren@un.org::01ac52e2-acaa-4e6f-bbf6-c264e303a0e6" providerId="AD" clId="Web-{AB9B1982-CEAA-7673-8821-EB070275E4D7}" dt="2024-03-28T17:07:48.616" v="4" actId="20577"/>
        <pc:sldMkLst>
          <pc:docMk/>
          <pc:sldMk cId="1878447144" sldId="296"/>
        </pc:sldMkLst>
      </pc:sldChg>
    </pc:docChg>
  </pc:docChgLst>
  <pc:docChgLst>
    <pc:chgData name="Brian Connolly" userId="3cc0afaf-3fd4-49d4-98eb-f7451fca2ae1" providerId="ADAL" clId="{D0759EFB-EAAC-465D-8B0F-9AAA900E2437}"/>
    <pc:docChg chg="undo custSel addSld delSld modSld modMainMaster">
      <pc:chgData name="Brian Connolly" userId="3cc0afaf-3fd4-49d4-98eb-f7451fca2ae1" providerId="ADAL" clId="{D0759EFB-EAAC-465D-8B0F-9AAA900E2437}" dt="2024-09-03T17:13:15.279" v="3698" actId="1076"/>
      <pc:docMkLst>
        <pc:docMk/>
      </pc:docMkLst>
      <pc:sldChg chg="modSp mod">
        <pc:chgData name="Brian Connolly" userId="3cc0afaf-3fd4-49d4-98eb-f7451fca2ae1" providerId="ADAL" clId="{D0759EFB-EAAC-465D-8B0F-9AAA900E2437}" dt="2024-09-03T15:53:40.730" v="430" actId="12"/>
        <pc:sldMkLst>
          <pc:docMk/>
          <pc:sldMk cId="3900127704" sldId="263"/>
        </pc:sldMkLst>
      </pc:sldChg>
      <pc:sldChg chg="modSp mod">
        <pc:chgData name="Brian Connolly" userId="3cc0afaf-3fd4-49d4-98eb-f7451fca2ae1" providerId="ADAL" clId="{D0759EFB-EAAC-465D-8B0F-9AAA900E2437}" dt="2024-09-03T16:17:06.251" v="1541" actId="6549"/>
        <pc:sldMkLst>
          <pc:docMk/>
          <pc:sldMk cId="3889387332" sldId="264"/>
        </pc:sldMkLst>
      </pc:sldChg>
      <pc:sldChg chg="addSp delSp modSp mod">
        <pc:chgData name="Brian Connolly" userId="3cc0afaf-3fd4-49d4-98eb-f7451fca2ae1" providerId="ADAL" clId="{D0759EFB-EAAC-465D-8B0F-9AAA900E2437}" dt="2024-09-03T16:23:51.106" v="2129"/>
        <pc:sldMkLst>
          <pc:docMk/>
          <pc:sldMk cId="977722604" sldId="265"/>
        </pc:sldMkLst>
      </pc:sldChg>
      <pc:sldChg chg="modSp mod">
        <pc:chgData name="Brian Connolly" userId="3cc0afaf-3fd4-49d4-98eb-f7451fca2ae1" providerId="ADAL" clId="{D0759EFB-EAAC-465D-8B0F-9AAA900E2437}" dt="2024-09-03T16:31:28.415" v="2184" actId="1076"/>
        <pc:sldMkLst>
          <pc:docMk/>
          <pc:sldMk cId="3453689275" sldId="266"/>
        </pc:sldMkLst>
      </pc:sldChg>
      <pc:sldChg chg="modSp mod">
        <pc:chgData name="Brian Connolly" userId="3cc0afaf-3fd4-49d4-98eb-f7451fca2ae1" providerId="ADAL" clId="{D0759EFB-EAAC-465D-8B0F-9AAA900E2437}" dt="2024-09-03T16:32:22.002" v="2214" actId="20577"/>
        <pc:sldMkLst>
          <pc:docMk/>
          <pc:sldMk cId="4088988329" sldId="268"/>
        </pc:sldMkLst>
      </pc:sldChg>
      <pc:sldChg chg="modSp mod">
        <pc:chgData name="Brian Connolly" userId="3cc0afaf-3fd4-49d4-98eb-f7451fca2ae1" providerId="ADAL" clId="{D0759EFB-EAAC-465D-8B0F-9AAA900E2437}" dt="2024-09-03T16:36:25.018" v="2889" actId="5793"/>
        <pc:sldMkLst>
          <pc:docMk/>
          <pc:sldMk cId="1706561271" sldId="269"/>
        </pc:sldMkLst>
      </pc:sldChg>
      <pc:sldChg chg="modSp mod">
        <pc:chgData name="Brian Connolly" userId="3cc0afaf-3fd4-49d4-98eb-f7451fca2ae1" providerId="ADAL" clId="{D0759EFB-EAAC-465D-8B0F-9AAA900E2437}" dt="2024-09-03T16:47:12.062" v="3216" actId="20577"/>
        <pc:sldMkLst>
          <pc:docMk/>
          <pc:sldMk cId="1605284350" sldId="270"/>
        </pc:sldMkLst>
      </pc:sldChg>
      <pc:sldChg chg="del">
        <pc:chgData name="Brian Connolly" userId="3cc0afaf-3fd4-49d4-98eb-f7451fca2ae1" providerId="ADAL" clId="{D0759EFB-EAAC-465D-8B0F-9AAA900E2437}" dt="2024-09-03T16:49:05.861" v="3217" actId="47"/>
        <pc:sldMkLst>
          <pc:docMk/>
          <pc:sldMk cId="3370083404" sldId="271"/>
        </pc:sldMkLst>
      </pc:sldChg>
      <pc:sldChg chg="addSp delSp modSp mod">
        <pc:chgData name="Brian Connolly" userId="3cc0afaf-3fd4-49d4-98eb-f7451fca2ae1" providerId="ADAL" clId="{D0759EFB-EAAC-465D-8B0F-9AAA900E2437}" dt="2024-09-03T16:56:23.052" v="3362" actId="20577"/>
        <pc:sldMkLst>
          <pc:docMk/>
          <pc:sldMk cId="1267152818" sldId="272"/>
        </pc:sldMkLst>
      </pc:sldChg>
      <pc:sldChg chg="modSp mod">
        <pc:chgData name="Brian Connolly" userId="3cc0afaf-3fd4-49d4-98eb-f7451fca2ae1" providerId="ADAL" clId="{D0759EFB-EAAC-465D-8B0F-9AAA900E2437}" dt="2024-09-03T16:57:10.158" v="3396" actId="403"/>
        <pc:sldMkLst>
          <pc:docMk/>
          <pc:sldMk cId="3122081940" sldId="273"/>
        </pc:sldMkLst>
      </pc:sldChg>
      <pc:sldChg chg="modSp mod">
        <pc:chgData name="Brian Connolly" userId="3cc0afaf-3fd4-49d4-98eb-f7451fca2ae1" providerId="ADAL" clId="{D0759EFB-EAAC-465D-8B0F-9AAA900E2437}" dt="2024-09-03T16:59:25.697" v="3460" actId="20577"/>
        <pc:sldMkLst>
          <pc:docMk/>
          <pc:sldMk cId="2600326122" sldId="274"/>
        </pc:sldMkLst>
      </pc:sldChg>
      <pc:sldChg chg="modSp mod">
        <pc:chgData name="Brian Connolly" userId="3cc0afaf-3fd4-49d4-98eb-f7451fca2ae1" providerId="ADAL" clId="{D0759EFB-EAAC-465D-8B0F-9AAA900E2437}" dt="2024-09-03T17:08:55.367" v="3613" actId="20577"/>
        <pc:sldMkLst>
          <pc:docMk/>
          <pc:sldMk cId="3930049999" sldId="277"/>
        </pc:sldMkLst>
      </pc:sldChg>
      <pc:sldChg chg="modSp mod">
        <pc:chgData name="Brian Connolly" userId="3cc0afaf-3fd4-49d4-98eb-f7451fca2ae1" providerId="ADAL" clId="{D0759EFB-EAAC-465D-8B0F-9AAA900E2437}" dt="2024-09-03T17:13:15.279" v="3698" actId="1076"/>
        <pc:sldMkLst>
          <pc:docMk/>
          <pc:sldMk cId="3209246188" sldId="280"/>
        </pc:sldMkLst>
      </pc:sldChg>
      <pc:sldChg chg="modSp mod">
        <pc:chgData name="Brian Connolly" userId="3cc0afaf-3fd4-49d4-98eb-f7451fca2ae1" providerId="ADAL" clId="{D0759EFB-EAAC-465D-8B0F-9AAA900E2437}" dt="2024-09-03T16:29:18.423" v="2182" actId="1076"/>
        <pc:sldMkLst>
          <pc:docMk/>
          <pc:sldMk cId="109769682" sldId="281"/>
        </pc:sldMkLst>
      </pc:sldChg>
      <pc:sldChg chg="addSp delSp modSp mod">
        <pc:chgData name="Brian Connolly" userId="3cc0afaf-3fd4-49d4-98eb-f7451fca2ae1" providerId="ADAL" clId="{D0759EFB-EAAC-465D-8B0F-9AAA900E2437}" dt="2024-09-03T16:19:04.778" v="1852" actId="179"/>
        <pc:sldMkLst>
          <pc:docMk/>
          <pc:sldMk cId="4184611625" sldId="282"/>
        </pc:sldMkLst>
      </pc:sldChg>
      <pc:sldChg chg="delSp modSp mod">
        <pc:chgData name="Brian Connolly" userId="3cc0afaf-3fd4-49d4-98eb-f7451fca2ae1" providerId="ADAL" clId="{D0759EFB-EAAC-465D-8B0F-9AAA900E2437}" dt="2024-09-03T16:00:19.938" v="800" actId="20577"/>
        <pc:sldMkLst>
          <pc:docMk/>
          <pc:sldMk cId="1121784853" sldId="290"/>
        </pc:sldMkLst>
      </pc:sldChg>
      <pc:sldChg chg="del">
        <pc:chgData name="Brian Connolly" userId="3cc0afaf-3fd4-49d4-98eb-f7451fca2ae1" providerId="ADAL" clId="{D0759EFB-EAAC-465D-8B0F-9AAA900E2437}" dt="2024-09-03T16:50:01.416" v="3218" actId="47"/>
        <pc:sldMkLst>
          <pc:docMk/>
          <pc:sldMk cId="2977072785" sldId="291"/>
        </pc:sldMkLst>
      </pc:sldChg>
      <pc:sldChg chg="modSp mod">
        <pc:chgData name="Brian Connolly" userId="3cc0afaf-3fd4-49d4-98eb-f7451fca2ae1" providerId="ADAL" clId="{D0759EFB-EAAC-465D-8B0F-9AAA900E2437}" dt="2024-09-03T15:54:33.747" v="440" actId="12"/>
        <pc:sldMkLst>
          <pc:docMk/>
          <pc:sldMk cId="1485172160" sldId="297"/>
        </pc:sldMkLst>
      </pc:sldChg>
      <pc:sldChg chg="modSp mod">
        <pc:chgData name="Brian Connolly" userId="3cc0afaf-3fd4-49d4-98eb-f7451fca2ae1" providerId="ADAL" clId="{D0759EFB-EAAC-465D-8B0F-9AAA900E2437}" dt="2024-09-03T16:59:53.087" v="3462" actId="1076"/>
        <pc:sldMkLst>
          <pc:docMk/>
          <pc:sldMk cId="743820471" sldId="298"/>
        </pc:sldMkLst>
      </pc:sldChg>
      <pc:sldChg chg="modSp del mod">
        <pc:chgData name="Brian Connolly" userId="3cc0afaf-3fd4-49d4-98eb-f7451fca2ae1" providerId="ADAL" clId="{D0759EFB-EAAC-465D-8B0F-9AAA900E2437}" dt="2024-09-03T17:09:28.934" v="3614" actId="47"/>
        <pc:sldMkLst>
          <pc:docMk/>
          <pc:sldMk cId="2802152715" sldId="299"/>
        </pc:sldMkLst>
      </pc:sldChg>
      <pc:sldChg chg="modSp mod">
        <pc:chgData name="Brian Connolly" userId="3cc0afaf-3fd4-49d4-98eb-f7451fca2ae1" providerId="ADAL" clId="{D0759EFB-EAAC-465D-8B0F-9AAA900E2437}" dt="2024-09-03T17:09:51.800" v="3620" actId="1076"/>
        <pc:sldMkLst>
          <pc:docMk/>
          <pc:sldMk cId="3791219638" sldId="300"/>
        </pc:sldMkLst>
      </pc:sldChg>
      <pc:sldChg chg="delSp modSp mod">
        <pc:chgData name="Brian Connolly" userId="3cc0afaf-3fd4-49d4-98eb-f7451fca2ae1" providerId="ADAL" clId="{D0759EFB-EAAC-465D-8B0F-9AAA900E2437}" dt="2024-09-03T17:12:11.550" v="3691" actId="1076"/>
        <pc:sldMkLst>
          <pc:docMk/>
          <pc:sldMk cId="3698462569" sldId="301"/>
        </pc:sldMkLst>
      </pc:sldChg>
      <pc:sldChg chg="modSp add mod">
        <pc:chgData name="Brian Connolly" userId="3cc0afaf-3fd4-49d4-98eb-f7451fca2ae1" providerId="ADAL" clId="{D0759EFB-EAAC-465D-8B0F-9AAA900E2437}" dt="2024-09-03T16:02:51.933" v="1061" actId="948"/>
        <pc:sldMkLst>
          <pc:docMk/>
          <pc:sldMk cId="1643081134" sldId="302"/>
        </pc:sldMkLst>
      </pc:sldChg>
      <pc:sldChg chg="modSp add mod">
        <pc:chgData name="Brian Connolly" userId="3cc0afaf-3fd4-49d4-98eb-f7451fca2ae1" providerId="ADAL" clId="{D0759EFB-EAAC-465D-8B0F-9AAA900E2437}" dt="2024-09-03T16:21:09.534" v="2117" actId="20577"/>
        <pc:sldMkLst>
          <pc:docMk/>
          <pc:sldMk cId="758900790" sldId="303"/>
        </pc:sldMkLst>
      </pc:sldChg>
      <pc:sldChg chg="modSp add mod">
        <pc:chgData name="Brian Connolly" userId="3cc0afaf-3fd4-49d4-98eb-f7451fca2ae1" providerId="ADAL" clId="{D0759EFB-EAAC-465D-8B0F-9AAA900E2437}" dt="2024-09-03T16:36:12.801" v="2873" actId="179"/>
        <pc:sldMkLst>
          <pc:docMk/>
          <pc:sldMk cId="2563575510" sldId="304"/>
        </pc:sldMkLst>
      </pc:sldChg>
      <pc:sldMasterChg chg="modSp mod">
        <pc:chgData name="Brian Connolly" userId="3cc0afaf-3fd4-49d4-98eb-f7451fca2ae1" providerId="ADAL" clId="{D0759EFB-EAAC-465D-8B0F-9AAA900E2437}" dt="2024-09-03T15:51:48.775" v="5"/>
        <pc:sldMasterMkLst>
          <pc:docMk/>
          <pc:sldMasterMk cId="4131813110" sldId="2147483648"/>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7/3/2025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7/3/2025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17</a:t>
            </a:fld>
            <a:endParaRPr lang="en-US" dirty="0"/>
          </a:p>
        </p:txBody>
      </p:sp>
    </p:spTree>
    <p:extLst>
      <p:ext uri="{BB962C8B-B14F-4D97-AF65-F5344CB8AC3E}">
        <p14:creationId xmlns:p14="http://schemas.microsoft.com/office/powerpoint/2010/main" val="713087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A black background with a black square&#10;&#10;Description automatically generated with medium confidence">
            <a:extLst>
              <a:ext uri="{FF2B5EF4-FFF2-40B4-BE49-F238E27FC236}">
                <a16:creationId xmlns:a16="http://schemas.microsoft.com/office/drawing/2014/main" id="{C1159446-07BA-BBA7-4AC5-28DD708459D3}"/>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84CDE9E-3B2D-195D-542C-AD86A676FD24}"/>
              </a:ext>
            </a:extLst>
          </p:cNvPr>
          <p:cNvSpPr txBox="1"/>
          <p:nvPr userDrawn="1"/>
        </p:nvSpPr>
        <p:spPr>
          <a:xfrm>
            <a:off x="838201" y="257455"/>
            <a:ext cx="9980250" cy="261610"/>
          </a:xfrm>
          <a:prstGeom prst="rect">
            <a:avLst/>
          </a:prstGeom>
          <a:noFill/>
        </p:spPr>
        <p:txBody>
          <a:bodyPr wrap="square" rtlCol="0">
            <a:spAutoFit/>
          </a:bodyPr>
          <a:lstStyle/>
          <a:p>
            <a:pPr algn="r"/>
            <a:r>
              <a:rPr lang="en-US" sz="1100" b="1" dirty="0">
                <a:solidFill>
                  <a:schemeClr val="bg1">
                    <a:lumMod val="65000"/>
                  </a:schemeClr>
                </a:solidFill>
                <a:latin typeface="Verdana" panose="020B0604030504040204" pitchFamily="34" charset="0"/>
                <a:ea typeface="Verdana" panose="020B0604030504040204" pitchFamily="34" charset="0"/>
              </a:rPr>
              <a:t>2.4 Protection of Civilians</a:t>
            </a:r>
            <a:endParaRPr lang="en-GB" sz="1100" b="1" dirty="0">
              <a:solidFill>
                <a:schemeClr val="bg1">
                  <a:lumMod val="65000"/>
                </a:schemeClr>
              </a:solidFill>
              <a:latin typeface="Verdana" panose="020B0604030504040204" pitchFamily="34" charset="0"/>
              <a:ea typeface="Verdana" panose="020B0604030504040204" pitchFamily="34" charset="0"/>
            </a:endParaRPr>
          </a:p>
        </p:txBody>
      </p:sp>
      <p:sp>
        <p:nvSpPr>
          <p:cNvPr id="4" name="Footer Placeholder 4">
            <a:extLst>
              <a:ext uri="{FF2B5EF4-FFF2-40B4-BE49-F238E27FC236}">
                <a16:creationId xmlns:a16="http://schemas.microsoft.com/office/drawing/2014/main" id="{6F7B3FCB-174E-34A1-596A-70E4EC09B79A}"/>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dirty="0">
                <a:solidFill>
                  <a:schemeClr val="bg1">
                    <a:lumMod val="65000"/>
                  </a:schemeClr>
                </a:solidFill>
              </a:rPr>
              <a:t>UN CPTM 2025									         Slide </a:t>
            </a:r>
            <a:fld id="{60323EB4-2EFA-49D3-81CD-1A9035A87ED7}" type="slidenum">
              <a:rPr lang="en-US" sz="1100" smtClean="0">
                <a:solidFill>
                  <a:schemeClr val="bg1">
                    <a:lumMod val="65000"/>
                  </a:schemeClr>
                </a:solidFill>
              </a:rPr>
              <a:pPr marL="0" marR="0" lvl="0" indent="0" algn="r" defTabSz="914400" rtl="0" eaLnBrk="1" fontAlgn="auto" latinLnBrk="0" hangingPunct="1">
                <a:lnSpc>
                  <a:spcPct val="100000"/>
                </a:lnSpc>
                <a:spcBef>
                  <a:spcPts val="0"/>
                </a:spcBef>
                <a:spcAft>
                  <a:spcPts val="0"/>
                </a:spcAft>
                <a:buClrTx/>
                <a:buSzTx/>
                <a:buFontTx/>
                <a:buNone/>
                <a:tabLst/>
                <a:defRPr/>
              </a:pPr>
              <a:t>‹#›</a:t>
            </a:fld>
            <a:endParaRPr lang="en-US" sz="1100" dirty="0">
              <a:solidFill>
                <a:schemeClr val="bg1">
                  <a:lumMod val="6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93A1C-9578-5E07-6909-A060D5570885}"/>
              </a:ext>
            </a:extLst>
          </p:cNvPr>
          <p:cNvSpPr txBox="1"/>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2.4 Protection of Civilians</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1992829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4813FC-6097-D2BA-04FF-9A2FE5ABF714}"/>
              </a:ext>
            </a:extLst>
          </p:cNvPr>
          <p:cNvSpPr txBox="1"/>
          <p:nvPr/>
        </p:nvSpPr>
        <p:spPr>
          <a:xfrm>
            <a:off x="1245108" y="788039"/>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Vulnerability Factors</a:t>
            </a:r>
            <a:endParaRPr lang="en-GB" sz="2000" b="1" dirty="0">
              <a:solidFill>
                <a:srgbClr val="0055A5"/>
              </a:solidFill>
              <a:latin typeface="Verdana"/>
              <a:ea typeface="Verdana"/>
            </a:endParaRPr>
          </a:p>
        </p:txBody>
      </p:sp>
      <p:sp>
        <p:nvSpPr>
          <p:cNvPr id="6" name="TextBox 5">
            <a:extLst>
              <a:ext uri="{FF2B5EF4-FFF2-40B4-BE49-F238E27FC236}">
                <a16:creationId xmlns:a16="http://schemas.microsoft.com/office/drawing/2014/main" id="{EBD81FBC-D6B6-7F37-3AAE-5C9BF2B134BF}"/>
              </a:ext>
            </a:extLst>
          </p:cNvPr>
          <p:cNvSpPr txBox="1"/>
          <p:nvPr/>
        </p:nvSpPr>
        <p:spPr>
          <a:xfrm>
            <a:off x="1595999" y="1682382"/>
            <a:ext cx="9000000"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Individual/community factors</a:t>
            </a:r>
          </a:p>
          <a:p>
            <a:pPr marL="285750" indent="-285750">
              <a:spcBef>
                <a:spcPts val="600"/>
              </a:spcBef>
              <a:spcAft>
                <a:spcPts val="600"/>
              </a:spcAft>
              <a:buFont typeface="Arial" panose="020B0604020202020204" pitchFamily="34" charset="0"/>
              <a:buChar char="•"/>
            </a:pPr>
            <a:r>
              <a:rPr lang="en-GB" sz="2000" dirty="0">
                <a:latin typeface="Verdana"/>
                <a:ea typeface="Verdana"/>
              </a:rPr>
              <a:t>Environmental factors</a:t>
            </a:r>
          </a:p>
          <a:p>
            <a:pPr marL="285750" indent="-285750">
              <a:spcBef>
                <a:spcPts val="600"/>
              </a:spcBef>
              <a:spcAft>
                <a:spcPts val="600"/>
              </a:spcAft>
              <a:buFont typeface="Arial" panose="020B0604020202020204" pitchFamily="34" charset="0"/>
              <a:buChar char="•"/>
            </a:pPr>
            <a:r>
              <a:rPr lang="en-GB" sz="2000" dirty="0">
                <a:latin typeface="Verdana"/>
                <a:ea typeface="Verdana"/>
              </a:rPr>
              <a:t>Access to assistance</a:t>
            </a:r>
          </a:p>
          <a:p>
            <a:pPr marL="285750" indent="-285750">
              <a:spcBef>
                <a:spcPts val="600"/>
              </a:spcBef>
              <a:spcAft>
                <a:spcPts val="600"/>
              </a:spcAft>
              <a:buFont typeface="Arial" panose="020B0604020202020204" pitchFamily="34" charset="0"/>
              <a:buChar char="•"/>
            </a:pPr>
            <a:r>
              <a:rPr lang="en-GB" sz="2000" dirty="0">
                <a:latin typeface="Verdana"/>
                <a:ea typeface="Verdana"/>
              </a:rPr>
              <a:t>Self-sufficiency</a:t>
            </a:r>
          </a:p>
        </p:txBody>
      </p:sp>
      <p:pic>
        <p:nvPicPr>
          <p:cNvPr id="1026" name="Picture 2" descr="Firewood collection a heavier burden for women in refugee settings -  CIFOR-ICRAF Forests News">
            <a:extLst>
              <a:ext uri="{FF2B5EF4-FFF2-40B4-BE49-F238E27FC236}">
                <a16:creationId xmlns:a16="http://schemas.microsoft.com/office/drawing/2014/main" id="{6A8C8334-5656-4858-CA39-5AF91B298FC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096001" y="2574934"/>
            <a:ext cx="5241734" cy="3495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722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8C5B8F-4B88-EC2C-8717-BC0B099879A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2898740" y="3381904"/>
            <a:ext cx="6394515" cy="2597772"/>
          </a:xfrm>
          <a:prstGeom prst="rect">
            <a:avLst/>
          </a:prstGeom>
        </p:spPr>
      </p:pic>
      <p:sp>
        <p:nvSpPr>
          <p:cNvPr id="2" name="TextBox 1">
            <a:extLst>
              <a:ext uri="{FF2B5EF4-FFF2-40B4-BE49-F238E27FC236}">
                <a16:creationId xmlns:a16="http://schemas.microsoft.com/office/drawing/2014/main" id="{4C866A6A-E051-3607-65E1-72B9106B0400}"/>
              </a:ext>
            </a:extLst>
          </p:cNvPr>
          <p:cNvSpPr txBox="1"/>
          <p:nvPr/>
        </p:nvSpPr>
        <p:spPr>
          <a:xfrm>
            <a:off x="1245107"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Importance of Protecting Civilians</a:t>
            </a:r>
            <a:endParaRPr lang="en-GB" sz="2000" b="1" dirty="0">
              <a:solidFill>
                <a:srgbClr val="0055A5"/>
              </a:solidFill>
              <a:latin typeface="Verdana"/>
              <a:ea typeface="Verdana"/>
            </a:endParaRPr>
          </a:p>
        </p:txBody>
      </p:sp>
      <p:sp>
        <p:nvSpPr>
          <p:cNvPr id="6" name="TextBox 5">
            <a:extLst>
              <a:ext uri="{FF2B5EF4-FFF2-40B4-BE49-F238E27FC236}">
                <a16:creationId xmlns:a16="http://schemas.microsoft.com/office/drawing/2014/main" id="{7D7D77FC-8716-54A1-98D0-C717BF93F911}"/>
              </a:ext>
            </a:extLst>
          </p:cNvPr>
          <p:cNvSpPr txBox="1"/>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Civilians are increasingly and deliberately targeted during armed conflict</a:t>
            </a:r>
          </a:p>
          <a:p>
            <a:pPr marL="285750" indent="-285750">
              <a:spcBef>
                <a:spcPts val="600"/>
              </a:spcBef>
              <a:spcAft>
                <a:spcPts val="600"/>
              </a:spcAft>
              <a:buFont typeface="Arial" panose="020B0604020202020204" pitchFamily="34" charset="0"/>
              <a:buChar char="•"/>
            </a:pPr>
            <a:r>
              <a:rPr lang="en-GB" sz="2000" dirty="0">
                <a:latin typeface="Verdana"/>
                <a:ea typeface="Verdana"/>
              </a:rPr>
              <a:t>Women and children suffer disproportionately</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109769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harter of the United Nations and Statute of the International Court of  Justice | United Nations iLibrary">
            <a:extLst>
              <a:ext uri="{FF2B5EF4-FFF2-40B4-BE49-F238E27FC236}">
                <a16:creationId xmlns:a16="http://schemas.microsoft.com/office/drawing/2014/main" id="{D9937C4E-FF22-CEA4-7FED-F58B9925C9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598" y="3429000"/>
            <a:ext cx="1646636"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028" name="Picture 4" descr="1948) United Nations Universal Declaration of Human Rights •">
            <a:extLst>
              <a:ext uri="{FF2B5EF4-FFF2-40B4-BE49-F238E27FC236}">
                <a16:creationId xmlns:a16="http://schemas.microsoft.com/office/drawing/2014/main" id="{55D48874-85DF-669A-4463-204C49AB06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0411" y="3429000"/>
            <a:ext cx="1601507"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576B125-104F-35A7-C6D8-25C05561F518}"/>
              </a:ext>
            </a:extLst>
          </p:cNvPr>
          <p:cNvPicPr>
            <a:picLocks noChangeAspect="1"/>
          </p:cNvPicPr>
          <p:nvPr/>
        </p:nvPicPr>
        <p:blipFill>
          <a:blip r:embed="rId4"/>
          <a:stretch>
            <a:fillRect/>
          </a:stretch>
        </p:blipFill>
        <p:spPr>
          <a:xfrm>
            <a:off x="4478625" y="3429000"/>
            <a:ext cx="1455965" cy="2160000"/>
          </a:xfrm>
          <a:prstGeom prst="rect">
            <a:avLst/>
          </a:prstGeom>
          <a:ln>
            <a:solidFill>
              <a:schemeClr val="accent1"/>
            </a:solidFill>
          </a:ln>
        </p:spPr>
      </p:pic>
      <p:pic>
        <p:nvPicPr>
          <p:cNvPr id="1032" name="Picture 8" descr="The Rome Statute for... by Cassese, Judge Antonio">
            <a:extLst>
              <a:ext uri="{FF2B5EF4-FFF2-40B4-BE49-F238E27FC236}">
                <a16:creationId xmlns:a16="http://schemas.microsoft.com/office/drawing/2014/main" id="{9378C323-13A5-631B-A41B-3059B645B9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08322" y="3429000"/>
            <a:ext cx="1499000"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034" name="Picture 10" descr="The 1951 Convention Relating to the Status of Refugees and its 1967  Protocol: A Commentary (Oxford Commentaries on International Law) -  Zimmermann, Andreas: 9780199542512 - AbeBooks">
            <a:extLst>
              <a:ext uri="{FF2B5EF4-FFF2-40B4-BE49-F238E27FC236}">
                <a16:creationId xmlns:a16="http://schemas.microsoft.com/office/drawing/2014/main" id="{F73819FF-DE5E-EB0C-4D44-1E185138DB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2780" y="3441486"/>
            <a:ext cx="1499040"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F5F6BF4E-E4D3-B256-C699-CA136D564973}"/>
              </a:ext>
            </a:extLst>
          </p:cNvPr>
          <p:cNvPicPr>
            <a:picLocks noChangeAspect="1"/>
          </p:cNvPicPr>
          <p:nvPr/>
        </p:nvPicPr>
        <p:blipFill>
          <a:blip r:embed="rId7"/>
          <a:stretch>
            <a:fillRect/>
          </a:stretch>
        </p:blipFill>
        <p:spPr>
          <a:xfrm>
            <a:off x="9945512" y="3429000"/>
            <a:ext cx="1582600" cy="2160000"/>
          </a:xfrm>
          <a:prstGeom prst="rect">
            <a:avLst/>
          </a:prstGeom>
          <a:ln>
            <a:solidFill>
              <a:schemeClr val="accent1"/>
            </a:solidFill>
          </a:ln>
        </p:spPr>
      </p:pic>
      <p:sp>
        <p:nvSpPr>
          <p:cNvPr id="2" name="TextBox 1">
            <a:extLst>
              <a:ext uri="{FF2B5EF4-FFF2-40B4-BE49-F238E27FC236}">
                <a16:creationId xmlns:a16="http://schemas.microsoft.com/office/drawing/2014/main" id="{BCACAF9E-F90D-4EF2-C8F4-D7F8A3E12973}"/>
              </a:ext>
            </a:extLst>
          </p:cNvPr>
          <p:cNvSpPr txBox="1"/>
          <p:nvPr/>
        </p:nvSpPr>
        <p:spPr>
          <a:xfrm>
            <a:off x="1245108" y="758661"/>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Legal framework for POC</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7C21A77F-DA4A-2E0E-682A-F616AF83B40D}"/>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International law</a:t>
            </a:r>
          </a:p>
          <a:p>
            <a:pPr marL="285750" indent="-285750">
              <a:spcBef>
                <a:spcPts val="600"/>
              </a:spcBef>
              <a:spcAft>
                <a:spcPts val="600"/>
              </a:spcAft>
              <a:buFont typeface="Arial" panose="020B0604020202020204" pitchFamily="34" charset="0"/>
              <a:buChar char="•"/>
            </a:pPr>
            <a:r>
              <a:rPr lang="en-GB" sz="2000" dirty="0">
                <a:latin typeface="Verdana"/>
                <a:ea typeface="Verdana"/>
              </a:rPr>
              <a:t>Security Council resolutions</a:t>
            </a:r>
          </a:p>
          <a:p>
            <a:pPr marL="285750" indent="-285750">
              <a:spcBef>
                <a:spcPts val="600"/>
              </a:spcBef>
              <a:spcAft>
                <a:spcPts val="600"/>
              </a:spcAft>
              <a:buFont typeface="Arial" panose="020B0604020202020204" pitchFamily="34" charset="0"/>
              <a:buChar char="•"/>
            </a:pPr>
            <a:r>
              <a:rPr lang="en-GB" sz="2000" dirty="0">
                <a:latin typeface="Verdana"/>
                <a:ea typeface="Verdana"/>
              </a:rPr>
              <a:t>National laws</a:t>
            </a:r>
          </a:p>
        </p:txBody>
      </p:sp>
    </p:spTree>
    <p:extLst>
      <p:ext uri="{BB962C8B-B14F-4D97-AF65-F5344CB8AC3E}">
        <p14:creationId xmlns:p14="http://schemas.microsoft.com/office/powerpoint/2010/main" val="3453689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73629E-8206-387A-6986-7328B82B677F}"/>
              </a:ext>
            </a:extLst>
          </p:cNvPr>
          <p:cNvSpPr txBox="1"/>
          <p:nvPr/>
        </p:nvSpPr>
        <p:spPr>
          <a:xfrm>
            <a:off x="1245108" y="716078"/>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Protection Partners</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E5491DD4-0485-763B-3362-9EBB38EBB5E3}"/>
              </a:ext>
            </a:extLst>
          </p:cNvPr>
          <p:cNvSpPr txBox="1"/>
          <p:nvPr/>
        </p:nvSpPr>
        <p:spPr>
          <a:xfrm>
            <a:off x="1598645" y="1438354"/>
            <a:ext cx="9000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Primary responsibility:</a:t>
            </a:r>
          </a:p>
          <a:p>
            <a:pPr marL="285750" indent="-285750">
              <a:spcBef>
                <a:spcPts val="600"/>
              </a:spcBef>
              <a:spcAft>
                <a:spcPts val="600"/>
              </a:spcAft>
              <a:buFont typeface="Arial" panose="020B0604020202020204" pitchFamily="34" charset="0"/>
              <a:buChar char="•"/>
            </a:pPr>
            <a:r>
              <a:rPr lang="en-GB" sz="2000" dirty="0">
                <a:latin typeface="Verdana"/>
                <a:ea typeface="Verdana"/>
              </a:rPr>
              <a:t>Host State government</a:t>
            </a:r>
          </a:p>
          <a:p>
            <a:pPr>
              <a:spcBef>
                <a:spcPts val="600"/>
              </a:spcBef>
              <a:spcAft>
                <a:spcPts val="600"/>
              </a:spcAft>
            </a:pPr>
            <a:endParaRPr lang="en-GB" sz="2000" dirty="0">
              <a:latin typeface="Verdana"/>
              <a:ea typeface="Verdana"/>
            </a:endParaRPr>
          </a:p>
          <a:p>
            <a:pPr>
              <a:spcBef>
                <a:spcPts val="600"/>
              </a:spcBef>
              <a:spcAft>
                <a:spcPts val="600"/>
              </a:spcAft>
            </a:pPr>
            <a:r>
              <a:rPr lang="en-GB" sz="2000" b="1" dirty="0">
                <a:latin typeface="Verdana"/>
                <a:ea typeface="Verdana"/>
              </a:rPr>
              <a:t>Other protection partners:</a:t>
            </a:r>
          </a:p>
          <a:p>
            <a:pPr marL="285750" indent="-285750">
              <a:spcBef>
                <a:spcPts val="600"/>
              </a:spcBef>
              <a:spcAft>
                <a:spcPts val="600"/>
              </a:spcAft>
              <a:buFont typeface="Arial" panose="020B0604020202020204" pitchFamily="34" charset="0"/>
              <a:buChar char="•"/>
            </a:pPr>
            <a:r>
              <a:rPr lang="en-GB" sz="2000" dirty="0">
                <a:latin typeface="Verdana"/>
                <a:ea typeface="Verdana"/>
              </a:rPr>
              <a:t>Local communities</a:t>
            </a:r>
          </a:p>
          <a:p>
            <a:pPr marL="285750" indent="-285750">
              <a:spcBef>
                <a:spcPts val="600"/>
              </a:spcBef>
              <a:spcAft>
                <a:spcPts val="600"/>
              </a:spcAft>
              <a:buFont typeface="Arial" panose="020B0604020202020204" pitchFamily="34" charset="0"/>
              <a:buChar char="•"/>
            </a:pPr>
            <a:r>
              <a:rPr lang="en-GB" sz="2000" dirty="0">
                <a:latin typeface="Verdana"/>
                <a:ea typeface="Verdana"/>
              </a:rPr>
              <a:t>UN partners – UNHCR, OHCHR, OCHA, UNICEF</a:t>
            </a:r>
          </a:p>
          <a:p>
            <a:pPr marL="285750" indent="-285750">
              <a:spcBef>
                <a:spcPts val="600"/>
              </a:spcBef>
              <a:spcAft>
                <a:spcPts val="600"/>
              </a:spcAft>
              <a:buFont typeface="Arial" panose="020B0604020202020204" pitchFamily="34" charset="0"/>
              <a:buChar char="•"/>
            </a:pPr>
            <a:r>
              <a:rPr lang="en-GB" sz="2000" dirty="0">
                <a:latin typeface="Verdana"/>
                <a:ea typeface="Verdana"/>
              </a:rPr>
              <a:t>International Committee of the Red Cross (ICRC)</a:t>
            </a:r>
          </a:p>
          <a:p>
            <a:pPr marL="285750" indent="-285750">
              <a:spcBef>
                <a:spcPts val="600"/>
              </a:spcBef>
              <a:spcAft>
                <a:spcPts val="600"/>
              </a:spcAft>
              <a:buFont typeface="Arial" panose="020B0604020202020204" pitchFamily="34" charset="0"/>
              <a:buChar char="•"/>
            </a:pPr>
            <a:r>
              <a:rPr lang="en-GB" sz="2000" dirty="0">
                <a:latin typeface="Verdana"/>
                <a:ea typeface="Verdana"/>
              </a:rPr>
              <a:t>Non-UN military forces</a:t>
            </a:r>
          </a:p>
          <a:p>
            <a:pPr marL="285750" indent="-285750">
              <a:spcBef>
                <a:spcPts val="600"/>
              </a:spcBef>
              <a:spcAft>
                <a:spcPts val="600"/>
              </a:spcAft>
              <a:buFont typeface="Arial" panose="020B0604020202020204" pitchFamily="34" charset="0"/>
              <a:buChar char="•"/>
            </a:pPr>
            <a:r>
              <a:rPr lang="en-GB" sz="2000" dirty="0">
                <a:latin typeface="Verdana"/>
                <a:ea typeface="Verdana"/>
              </a:rPr>
              <a:t>Non-Governmental Organizations (NGOs), civil society organizations – national, international</a:t>
            </a:r>
          </a:p>
        </p:txBody>
      </p:sp>
    </p:spTree>
    <p:extLst>
      <p:ext uri="{BB962C8B-B14F-4D97-AF65-F5344CB8AC3E}">
        <p14:creationId xmlns:p14="http://schemas.microsoft.com/office/powerpoint/2010/main" val="4088988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FFADB4-0099-6235-3B16-3DB7A03433B1}"/>
              </a:ext>
            </a:extLst>
          </p:cNvPr>
          <p:cNvSpPr txBox="1"/>
          <p:nvPr/>
        </p:nvSpPr>
        <p:spPr>
          <a:xfrm>
            <a:off x="1245108" y="774548"/>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Guiding Principles on POC</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A599CFC6-815A-09E5-07ED-86CBF132D295}"/>
              </a:ext>
            </a:extLst>
          </p:cNvPr>
          <p:cNvSpPr txBox="1"/>
          <p:nvPr/>
        </p:nvSpPr>
        <p:spPr>
          <a:xfrm>
            <a:off x="1598645" y="1438354"/>
            <a:ext cx="9000000" cy="40626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mj-lt"/>
              <a:buAutoNum type="arabicPeriod"/>
            </a:pPr>
            <a:r>
              <a:rPr lang="en-GB" sz="2000" dirty="0">
                <a:latin typeface="Verdana"/>
                <a:ea typeface="Verdana"/>
              </a:rPr>
              <a:t>Grounded in international law</a:t>
            </a:r>
          </a:p>
          <a:p>
            <a:pPr marL="342900" indent="-342900">
              <a:spcBef>
                <a:spcPts val="600"/>
              </a:spcBef>
              <a:spcAft>
                <a:spcPts val="600"/>
              </a:spcAft>
              <a:buFont typeface="+mj-lt"/>
              <a:buAutoNum type="arabicPeriod"/>
            </a:pPr>
            <a:r>
              <a:rPr lang="en-GB" sz="2000" dirty="0">
                <a:latin typeface="Verdana"/>
                <a:ea typeface="Verdana"/>
              </a:rPr>
              <a:t>A priority mandate</a:t>
            </a:r>
          </a:p>
          <a:p>
            <a:pPr marL="342900" indent="-342900">
              <a:spcBef>
                <a:spcPts val="600"/>
              </a:spcBef>
              <a:spcAft>
                <a:spcPts val="600"/>
              </a:spcAft>
              <a:buFont typeface="+mj-lt"/>
              <a:buAutoNum type="arabicPeriod"/>
            </a:pPr>
            <a:r>
              <a:rPr lang="en-GB" sz="2000" dirty="0">
                <a:latin typeface="Verdana"/>
                <a:ea typeface="Verdana"/>
              </a:rPr>
              <a:t>Primary responsibility of the host State</a:t>
            </a:r>
          </a:p>
          <a:p>
            <a:pPr marL="342900" indent="-342900">
              <a:spcBef>
                <a:spcPts val="600"/>
              </a:spcBef>
              <a:spcAft>
                <a:spcPts val="600"/>
              </a:spcAft>
              <a:buFont typeface="+mj-lt"/>
              <a:buAutoNum type="arabicPeriod"/>
            </a:pPr>
            <a:r>
              <a:rPr lang="en-GB" sz="2000" dirty="0">
                <a:latin typeface="Verdana"/>
                <a:ea typeface="Verdana"/>
              </a:rPr>
              <a:t>In harmony with the principles of peacekeeping</a:t>
            </a:r>
          </a:p>
          <a:p>
            <a:pPr marL="342900" indent="-342900">
              <a:spcBef>
                <a:spcPts val="600"/>
              </a:spcBef>
              <a:spcAft>
                <a:spcPts val="600"/>
              </a:spcAft>
              <a:buFont typeface="+mj-lt"/>
              <a:buAutoNum type="arabicPeriod"/>
            </a:pPr>
            <a:r>
              <a:rPr lang="en-GB" sz="2000" dirty="0">
                <a:latin typeface="Verdana"/>
                <a:ea typeface="Verdana"/>
              </a:rPr>
              <a:t>Under effective leadership, command and control</a:t>
            </a:r>
          </a:p>
          <a:p>
            <a:pPr marL="342900" indent="-342900">
              <a:spcBef>
                <a:spcPts val="600"/>
              </a:spcBef>
              <a:spcAft>
                <a:spcPts val="600"/>
              </a:spcAft>
              <a:buFont typeface="+mj-lt"/>
              <a:buAutoNum type="arabicPeriod"/>
            </a:pPr>
            <a:r>
              <a:rPr lang="en-GB" sz="2000" dirty="0">
                <a:latin typeface="Verdana"/>
                <a:ea typeface="Verdana"/>
              </a:rPr>
              <a:t>An active duty to protect</a:t>
            </a:r>
          </a:p>
          <a:p>
            <a:pPr marL="342900" indent="-342900">
              <a:spcBef>
                <a:spcPts val="600"/>
              </a:spcBef>
              <a:spcAft>
                <a:spcPts val="600"/>
              </a:spcAft>
              <a:buFont typeface="+mj-lt"/>
              <a:buAutoNum type="arabicPeriod"/>
            </a:pPr>
            <a:r>
              <a:rPr lang="en-GB" sz="2000" dirty="0">
                <a:latin typeface="Verdana"/>
                <a:ea typeface="Verdana"/>
              </a:rPr>
              <a:t>A whole-of-mission activity</a:t>
            </a:r>
          </a:p>
          <a:p>
            <a:pPr>
              <a:spcBef>
                <a:spcPts val="600"/>
              </a:spcBef>
              <a:spcAft>
                <a:spcPts val="600"/>
              </a:spcAft>
            </a:pPr>
            <a:endParaRPr lang="en-GB" sz="2000" dirty="0">
              <a:latin typeface="Verdana"/>
              <a:ea typeface="Verdana"/>
            </a:endParaRPr>
          </a:p>
          <a:p>
            <a:pPr marL="342900" indent="-342900">
              <a:spcBef>
                <a:spcPts val="600"/>
              </a:spcBef>
              <a:spcAft>
                <a:spcPts val="600"/>
              </a:spcAft>
              <a:buFont typeface="+mj-lt"/>
              <a:buAutoNum type="arabicPeriod"/>
            </a:pPr>
            <a:endParaRPr lang="en-GB" sz="2000" dirty="0">
              <a:latin typeface="Verdana"/>
              <a:ea typeface="Verdana"/>
            </a:endParaRPr>
          </a:p>
        </p:txBody>
      </p:sp>
    </p:spTree>
    <p:extLst>
      <p:ext uri="{BB962C8B-B14F-4D97-AF65-F5344CB8AC3E}">
        <p14:creationId xmlns:p14="http://schemas.microsoft.com/office/powerpoint/2010/main" val="1706561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FFADB4-0099-6235-3B16-3DB7A03433B1}"/>
              </a:ext>
            </a:extLst>
          </p:cNvPr>
          <p:cNvSpPr txBox="1"/>
          <p:nvPr/>
        </p:nvSpPr>
        <p:spPr>
          <a:xfrm>
            <a:off x="1245108" y="774548"/>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Guiding Principles on POC</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A599CFC6-815A-09E5-07ED-86CBF132D295}"/>
              </a:ext>
            </a:extLst>
          </p:cNvPr>
          <p:cNvSpPr txBox="1"/>
          <p:nvPr/>
        </p:nvSpPr>
        <p:spPr>
          <a:xfrm>
            <a:off x="1598645" y="1438354"/>
            <a:ext cx="9000000" cy="34470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dirty="0">
                <a:latin typeface="Verdana"/>
                <a:ea typeface="Verdana"/>
              </a:rPr>
              <a:t>8. A coordinated approach</a:t>
            </a:r>
          </a:p>
          <a:p>
            <a:pPr marL="273050" indent="-273050">
              <a:spcBef>
                <a:spcPts val="600"/>
              </a:spcBef>
              <a:spcAft>
                <a:spcPts val="600"/>
              </a:spcAft>
            </a:pPr>
            <a:r>
              <a:rPr lang="en-GB" sz="2000" dirty="0">
                <a:latin typeface="Verdana"/>
                <a:ea typeface="Verdana"/>
              </a:rPr>
              <a:t>9. Undertaken in cooperation with humanitarian and development actors and in respect of humanitarian principles</a:t>
            </a:r>
          </a:p>
          <a:p>
            <a:pPr>
              <a:spcBef>
                <a:spcPts val="600"/>
              </a:spcBef>
              <a:spcAft>
                <a:spcPts val="600"/>
              </a:spcAft>
            </a:pPr>
            <a:r>
              <a:rPr lang="en-GB" sz="2000" dirty="0">
                <a:latin typeface="Verdana"/>
                <a:ea typeface="Verdana"/>
              </a:rPr>
              <a:t>10. A tailored, community-based approach</a:t>
            </a:r>
          </a:p>
          <a:p>
            <a:pPr>
              <a:spcBef>
                <a:spcPts val="600"/>
              </a:spcBef>
              <a:spcAft>
                <a:spcPts val="600"/>
              </a:spcAft>
            </a:pPr>
            <a:r>
              <a:rPr lang="en-GB" sz="2000" dirty="0">
                <a:latin typeface="Verdana"/>
                <a:ea typeface="Verdana"/>
              </a:rPr>
              <a:t>11. Gender-responsive</a:t>
            </a:r>
          </a:p>
          <a:p>
            <a:pPr>
              <a:spcBef>
                <a:spcPts val="600"/>
              </a:spcBef>
              <a:spcAft>
                <a:spcPts val="600"/>
              </a:spcAft>
            </a:pPr>
            <a:r>
              <a:rPr lang="en-GB" sz="2000" dirty="0">
                <a:latin typeface="Verdana"/>
                <a:ea typeface="Verdana"/>
              </a:rPr>
              <a:t>12. Undertaken with mainstreamed child protection concerns</a:t>
            </a:r>
          </a:p>
          <a:p>
            <a:pPr>
              <a:spcBef>
                <a:spcPts val="600"/>
              </a:spcBef>
              <a:spcAft>
                <a:spcPts val="600"/>
              </a:spcAft>
            </a:pPr>
            <a:r>
              <a:rPr lang="en-GB" sz="2000" dirty="0">
                <a:latin typeface="Verdana"/>
                <a:ea typeface="Verdana"/>
              </a:rPr>
              <a:t>13. Do no harm</a:t>
            </a:r>
          </a:p>
          <a:p>
            <a:pPr>
              <a:spcBef>
                <a:spcPts val="600"/>
              </a:spcBef>
              <a:spcAft>
                <a:spcPts val="600"/>
              </a:spcAft>
            </a:pPr>
            <a:r>
              <a:rPr lang="en-GB" sz="2000" dirty="0">
                <a:latin typeface="Verdana"/>
                <a:ea typeface="Verdana"/>
              </a:rPr>
              <a:t>14. Enabled by technology and informed by data</a:t>
            </a:r>
          </a:p>
        </p:txBody>
      </p:sp>
    </p:spTree>
    <p:extLst>
      <p:ext uri="{BB962C8B-B14F-4D97-AF65-F5344CB8AC3E}">
        <p14:creationId xmlns:p14="http://schemas.microsoft.com/office/powerpoint/2010/main" val="2563575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1FFD7C-AC69-ABB7-3918-5FF56A96594B}"/>
              </a:ext>
            </a:extLst>
          </p:cNvPr>
          <p:cNvSpPr txBox="1"/>
          <p:nvPr/>
        </p:nvSpPr>
        <p:spPr>
          <a:xfrm>
            <a:off x="1596000" y="1705174"/>
            <a:ext cx="9000000"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GB" sz="2000" dirty="0">
                <a:latin typeface="Verdana"/>
                <a:ea typeface="Verdana"/>
              </a:rPr>
              <a:t>POC is implemented through three tiers, simultaneously and with no inherent hierarchy </a:t>
            </a:r>
          </a:p>
          <a:p>
            <a:pPr marL="342900" indent="-342900">
              <a:spcBef>
                <a:spcPts val="600"/>
              </a:spcBef>
              <a:spcAft>
                <a:spcPts val="600"/>
              </a:spcAft>
              <a:buFont typeface="Arial" panose="020B0604020202020204" pitchFamily="34" charset="0"/>
              <a:buChar char="•"/>
            </a:pPr>
            <a:r>
              <a:rPr lang="en-GB" sz="2000" dirty="0">
                <a:latin typeface="Verdana"/>
                <a:ea typeface="Verdana"/>
              </a:rPr>
              <a:t>All mission components have a role to play in each tier</a:t>
            </a:r>
          </a:p>
        </p:txBody>
      </p:sp>
      <p:graphicFrame>
        <p:nvGraphicFramePr>
          <p:cNvPr id="2" name="Table 1">
            <a:extLst>
              <a:ext uri="{FF2B5EF4-FFF2-40B4-BE49-F238E27FC236}">
                <a16:creationId xmlns:a16="http://schemas.microsoft.com/office/drawing/2014/main" id="{7E897383-DE1A-1968-0F96-01CDAF289171}"/>
              </a:ext>
            </a:extLst>
          </p:cNvPr>
          <p:cNvGraphicFramePr>
            <a:graphicFrameLocks noGrp="1"/>
          </p:cNvGraphicFramePr>
          <p:nvPr>
            <p:extLst>
              <p:ext uri="{D42A27DB-BD31-4B8C-83A1-F6EECF244321}">
                <p14:modId xmlns:p14="http://schemas.microsoft.com/office/powerpoint/2010/main" val="1340142812"/>
              </p:ext>
            </p:extLst>
          </p:nvPr>
        </p:nvGraphicFramePr>
        <p:xfrm>
          <a:off x="1596000" y="3569136"/>
          <a:ext cx="9000000" cy="1800000"/>
        </p:xfrm>
        <a:graphic>
          <a:graphicData uri="http://schemas.openxmlformats.org/drawingml/2006/table">
            <a:tbl>
              <a:tblPr firstRow="1" bandRow="1">
                <a:tableStyleId>{5C22544A-7EE6-4342-B048-85BDC9FD1C3A}</a:tableStyleId>
              </a:tblPr>
              <a:tblGrid>
                <a:gridCol w="3000000">
                  <a:extLst>
                    <a:ext uri="{9D8B030D-6E8A-4147-A177-3AD203B41FA5}">
                      <a16:colId xmlns:a16="http://schemas.microsoft.com/office/drawing/2014/main" val="3223778159"/>
                    </a:ext>
                  </a:extLst>
                </a:gridCol>
                <a:gridCol w="3000000">
                  <a:extLst>
                    <a:ext uri="{9D8B030D-6E8A-4147-A177-3AD203B41FA5}">
                      <a16:colId xmlns:a16="http://schemas.microsoft.com/office/drawing/2014/main" val="3140484373"/>
                    </a:ext>
                  </a:extLst>
                </a:gridCol>
                <a:gridCol w="3000000">
                  <a:extLst>
                    <a:ext uri="{9D8B030D-6E8A-4147-A177-3AD203B41FA5}">
                      <a16:colId xmlns:a16="http://schemas.microsoft.com/office/drawing/2014/main" val="2524248522"/>
                    </a:ext>
                  </a:extLst>
                </a:gridCol>
              </a:tblGrid>
              <a:tr h="540000">
                <a:tc>
                  <a:txBody>
                    <a:bodyPr/>
                    <a:lstStyle/>
                    <a:p>
                      <a:pPr algn="ctr"/>
                      <a:r>
                        <a:rPr lang="en-US" sz="2000" dirty="0">
                          <a:solidFill>
                            <a:srgbClr val="0055A5"/>
                          </a:solidFill>
                          <a:latin typeface="Verdana" panose="020B0604030504040204" pitchFamily="34" charset="0"/>
                          <a:ea typeface="Verdana" panose="020B0604030504040204" pitchFamily="34" charset="0"/>
                        </a:rPr>
                        <a:t>Tier I</a:t>
                      </a:r>
                      <a:endParaRPr lang="en-GB" sz="2000" dirty="0">
                        <a:solidFill>
                          <a:srgbClr val="0055A5"/>
                        </a:solidFill>
                        <a:latin typeface="Verdana" panose="020B0604030504040204" pitchFamily="34" charset="0"/>
                        <a:ea typeface="Verdana" panose="020B0604030504040204" pitchFamily="34" charset="0"/>
                      </a:endParaRP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solidFill>
                            <a:srgbClr val="0055A5"/>
                          </a:solidFill>
                          <a:latin typeface="Verdana" panose="020B0604030504040204" pitchFamily="34" charset="0"/>
                          <a:ea typeface="Verdana" panose="020B0604030504040204" pitchFamily="34" charset="0"/>
                        </a:rPr>
                        <a:t>Tier II</a:t>
                      </a:r>
                      <a:endParaRPr lang="en-GB" sz="2000" dirty="0">
                        <a:solidFill>
                          <a:srgbClr val="0055A5"/>
                        </a:solidFill>
                        <a:latin typeface="Verdana" panose="020B0604030504040204" pitchFamily="34" charset="0"/>
                        <a:ea typeface="Verdana" panose="020B0604030504040204" pitchFamily="34" charset="0"/>
                      </a:endParaRP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solidFill>
                            <a:srgbClr val="0055A5"/>
                          </a:solidFill>
                          <a:latin typeface="Verdana" panose="020B0604030504040204" pitchFamily="34" charset="0"/>
                          <a:ea typeface="Verdana" panose="020B0604030504040204" pitchFamily="34" charset="0"/>
                        </a:rPr>
                        <a:t>Tier III</a:t>
                      </a:r>
                      <a:endParaRPr lang="en-GB" sz="2000" dirty="0">
                        <a:solidFill>
                          <a:srgbClr val="0055A5"/>
                        </a:solidFill>
                        <a:latin typeface="Verdana" panose="020B0604030504040204" pitchFamily="34" charset="0"/>
                        <a:ea typeface="Verdana" panose="020B0604030504040204" pitchFamily="34" charset="0"/>
                      </a:endParaRPr>
                    </a:p>
                  </a:txBody>
                  <a:tcPr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8335459"/>
                  </a:ext>
                </a:extLst>
              </a:tr>
              <a:tr h="1260000">
                <a:tc>
                  <a:txBody>
                    <a:bodyPr/>
                    <a:lstStyle/>
                    <a:p>
                      <a:pPr algn="ctr"/>
                      <a:r>
                        <a:rPr lang="en-US" sz="2000" dirty="0">
                          <a:latin typeface="Verdana" panose="020B0604030504040204" pitchFamily="34" charset="0"/>
                          <a:ea typeface="Verdana" panose="020B0604030504040204" pitchFamily="34" charset="0"/>
                        </a:rPr>
                        <a:t>Protection through dialogue and engagement</a:t>
                      </a:r>
                      <a:endParaRPr lang="en-GB" sz="2000" dirty="0">
                        <a:latin typeface="Verdana" panose="020B0604030504040204" pitchFamily="34" charset="0"/>
                        <a:ea typeface="Verdana" panose="020B0604030504040204" pitchFamily="34"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2000" dirty="0">
                          <a:latin typeface="Verdana" panose="020B0604030504040204" pitchFamily="34" charset="0"/>
                          <a:ea typeface="Verdana" panose="020B0604030504040204" pitchFamily="34" charset="0"/>
                        </a:rPr>
                        <a:t>Provision of physical protection</a:t>
                      </a:r>
                      <a:endParaRPr lang="en-GB" sz="2000" dirty="0">
                        <a:latin typeface="Verdana" panose="020B0604030504040204" pitchFamily="34" charset="0"/>
                        <a:ea typeface="Verdana" panose="020B0604030504040204" pitchFamily="34"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2000" dirty="0">
                          <a:latin typeface="Verdana" panose="020B0604030504040204" pitchFamily="34" charset="0"/>
                          <a:ea typeface="Verdana" panose="020B0604030504040204" pitchFamily="34" charset="0"/>
                        </a:rPr>
                        <a:t>Establishment of a protective environment</a:t>
                      </a:r>
                      <a:endParaRPr lang="en-GB" sz="2000" dirty="0">
                        <a:latin typeface="Verdana" panose="020B0604030504040204" pitchFamily="34" charset="0"/>
                        <a:ea typeface="Verdana" panose="020B0604030504040204" pitchFamily="34" charset="0"/>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139238999"/>
                  </a:ext>
                </a:extLst>
              </a:tr>
            </a:tbl>
          </a:graphicData>
        </a:graphic>
      </p:graphicFrame>
      <p:sp>
        <p:nvSpPr>
          <p:cNvPr id="4" name="TextBox 3">
            <a:extLst>
              <a:ext uri="{FF2B5EF4-FFF2-40B4-BE49-F238E27FC236}">
                <a16:creationId xmlns:a16="http://schemas.microsoft.com/office/drawing/2014/main" id="{560C095A-E848-2E3D-E63D-F4E5BD5EF885}"/>
              </a:ext>
            </a:extLst>
          </p:cNvPr>
          <p:cNvSpPr txBox="1"/>
          <p:nvPr/>
        </p:nvSpPr>
        <p:spPr>
          <a:xfrm>
            <a:off x="1245108" y="759608"/>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Operational Concept of POC – three tiers</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1605284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A80494F-6074-3C53-43FF-63A44060828C}"/>
              </a:ext>
            </a:extLst>
          </p:cNvPr>
          <p:cNvSpPr txBox="1"/>
          <p:nvPr/>
        </p:nvSpPr>
        <p:spPr>
          <a:xfrm>
            <a:off x="1245108" y="706509"/>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POC Threat and Risk Assessment</a:t>
            </a:r>
            <a:endParaRPr lang="en-GB" sz="2000" b="1" dirty="0">
              <a:solidFill>
                <a:srgbClr val="0055A5"/>
              </a:solidFill>
              <a:latin typeface="Verdana"/>
              <a:ea typeface="Verdana"/>
            </a:endParaRPr>
          </a:p>
        </p:txBody>
      </p:sp>
      <p:sp>
        <p:nvSpPr>
          <p:cNvPr id="8" name="TextBox 7">
            <a:extLst>
              <a:ext uri="{FF2B5EF4-FFF2-40B4-BE49-F238E27FC236}">
                <a16:creationId xmlns:a16="http://schemas.microsoft.com/office/drawing/2014/main" id="{ED2B6AF6-D9CE-9BE3-F8C8-EAB028706514}"/>
              </a:ext>
            </a:extLst>
          </p:cNvPr>
          <p:cNvSpPr txBox="1"/>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Missions should assess:</a:t>
            </a: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latin typeface="Verdana" panose="020B0604030504040204" pitchFamily="34" charset="0"/>
                <a:ea typeface="Calibri" panose="020F0502020204030204" pitchFamily="34" charset="0"/>
                <a:cs typeface="Arial" panose="020B0604020202020204" pitchFamily="34" charset="0"/>
              </a:rPr>
              <a:t>E</a:t>
            </a:r>
            <a:r>
              <a:rPr lang="en-GB"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xisting and likely threats</a:t>
            </a: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latin typeface="Verdana" panose="020B0604030504040204" pitchFamily="34" charset="0"/>
                <a:ea typeface="Calibri" panose="020F0502020204030204" pitchFamily="34" charset="0"/>
                <a:cs typeface="Arial" panose="020B0604020202020204" pitchFamily="34" charset="0"/>
              </a:rPr>
              <a:t>C</a:t>
            </a:r>
            <a:r>
              <a:rPr lang="en-GB"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ommunities at risk</a:t>
            </a: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latin typeface="Verdana" panose="020B0604030504040204" pitchFamily="34" charset="0"/>
                <a:ea typeface="Calibri" panose="020F0502020204030204" pitchFamily="34" charset="0"/>
                <a:cs typeface="Arial" panose="020B0604020202020204" pitchFamily="34" charset="0"/>
              </a:rPr>
              <a:t>M</a:t>
            </a:r>
            <a:r>
              <a:rPr lang="en-GB"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ission capacity</a:t>
            </a: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latin typeface="Verdana" panose="020B0604030504040204" pitchFamily="34" charset="0"/>
                <a:ea typeface="Calibri" panose="020F0502020204030204" pitchFamily="34" charset="0"/>
                <a:cs typeface="Arial" panose="020B0604020202020204" pitchFamily="34" charset="0"/>
              </a:rPr>
              <a:t>Th</a:t>
            </a:r>
            <a:r>
              <a:rPr lang="en-GB"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e capacity of other protection actors </a:t>
            </a: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latin typeface="Verdana" panose="020B0604030504040204" pitchFamily="34" charset="0"/>
                <a:ea typeface="Calibri" panose="020F0502020204030204" pitchFamily="34" charset="0"/>
                <a:cs typeface="Arial" panose="020B0604020202020204" pitchFamily="34" charset="0"/>
              </a:rPr>
              <a:t>C</a:t>
            </a:r>
            <a:r>
              <a:rPr lang="en-GB"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omparative advantage of the mission</a:t>
            </a:r>
            <a:endParaRPr lang="en-GB" sz="2000" dirty="0">
              <a:latin typeface="Verdana"/>
              <a:ea typeface="Verdana"/>
            </a:endParaRPr>
          </a:p>
        </p:txBody>
      </p:sp>
    </p:spTree>
    <p:extLst>
      <p:ext uri="{BB962C8B-B14F-4D97-AF65-F5344CB8AC3E}">
        <p14:creationId xmlns:p14="http://schemas.microsoft.com/office/powerpoint/2010/main" val="1267152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341611-650F-878C-D947-BC31786D2994}"/>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POC Response Planning</a:t>
            </a:r>
            <a:endParaRPr lang="en-GB" sz="2000" b="1" dirty="0">
              <a:solidFill>
                <a:srgbClr val="0055A5"/>
              </a:solidFill>
              <a:latin typeface="Verdana"/>
              <a:ea typeface="Verdana"/>
            </a:endParaRPr>
          </a:p>
        </p:txBody>
      </p:sp>
      <p:pic>
        <p:nvPicPr>
          <p:cNvPr id="4" name="Picture 3">
            <a:extLst>
              <a:ext uri="{FF2B5EF4-FFF2-40B4-BE49-F238E27FC236}">
                <a16:creationId xmlns:a16="http://schemas.microsoft.com/office/drawing/2014/main" id="{31B8BF3E-82BD-646C-C67E-0289DC3A62CC}"/>
              </a:ext>
            </a:extLst>
          </p:cNvPr>
          <p:cNvPicPr>
            <a:picLocks noChangeAspect="1"/>
          </p:cNvPicPr>
          <p:nvPr/>
        </p:nvPicPr>
        <p:blipFill>
          <a:blip r:embed="rId3"/>
          <a:stretch>
            <a:fillRect/>
          </a:stretch>
        </p:blipFill>
        <p:spPr>
          <a:xfrm>
            <a:off x="0" y="1843856"/>
            <a:ext cx="12192000" cy="3504583"/>
          </a:xfrm>
          <a:prstGeom prst="rect">
            <a:avLst/>
          </a:prstGeom>
        </p:spPr>
      </p:pic>
    </p:spTree>
    <p:extLst>
      <p:ext uri="{BB962C8B-B14F-4D97-AF65-F5344CB8AC3E}">
        <p14:creationId xmlns:p14="http://schemas.microsoft.com/office/powerpoint/2010/main" val="3122081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D133E6E-D56C-F817-3E87-F7F8B6CA5AA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3944367-DF85-CCF8-AF8D-E6FEE2245DB4}"/>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POC Response Planning</a:t>
            </a:r>
            <a:endParaRPr lang="en-GB" sz="2000" b="1" dirty="0">
              <a:solidFill>
                <a:srgbClr val="0055A5"/>
              </a:solidFill>
              <a:latin typeface="Verdana"/>
              <a:ea typeface="Verdana"/>
            </a:endParaRPr>
          </a:p>
        </p:txBody>
      </p:sp>
      <p:sp>
        <p:nvSpPr>
          <p:cNvPr id="6" name="TextBox 5">
            <a:extLst>
              <a:ext uri="{FF2B5EF4-FFF2-40B4-BE49-F238E27FC236}">
                <a16:creationId xmlns:a16="http://schemas.microsoft.com/office/drawing/2014/main" id="{A9E741B6-00CC-4E4A-C2F9-75D2733F7914}"/>
              </a:ext>
            </a:extLst>
          </p:cNvPr>
          <p:cNvSpPr txBox="1"/>
          <p:nvPr/>
        </p:nvSpPr>
        <p:spPr>
          <a:xfrm>
            <a:off x="1596000" y="2151727"/>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The mission POC strategy:</a:t>
            </a: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effectLst/>
                <a:latin typeface="Verdana"/>
                <a:ea typeface="Calibri"/>
                <a:cs typeface="Arial"/>
              </a:rPr>
              <a:t>Sets out the required strategic objectives</a:t>
            </a: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effectLst/>
                <a:latin typeface="Verdana"/>
                <a:ea typeface="Calibri"/>
                <a:cs typeface="Arial"/>
              </a:rPr>
              <a:t>Assesses threats, risks and capacity</a:t>
            </a:r>
          </a:p>
          <a:p>
            <a:pPr marL="342900" indent="-342900">
              <a:spcBef>
                <a:spcPts val="600"/>
              </a:spcBef>
              <a:spcAft>
                <a:spcPts val="600"/>
              </a:spcAft>
              <a:buSzPts val="1100"/>
              <a:buFont typeface="Symbol" panose="05050102010706020507" pitchFamily="18" charset="2"/>
              <a:buChar char=""/>
            </a:pPr>
            <a:r>
              <a:rPr lang="en-GB" sz="2000" dirty="0">
                <a:solidFill>
                  <a:srgbClr val="000000"/>
                </a:solidFill>
                <a:latin typeface="Verdana"/>
                <a:ea typeface="Calibri"/>
                <a:cs typeface="Arial"/>
              </a:rPr>
              <a:t>Sets priorities when there are multiple threats</a:t>
            </a:r>
            <a:endParaRPr lang="en-GB" sz="2000" dirty="0">
              <a:solidFill>
                <a:srgbClr val="000000"/>
              </a:solidFill>
              <a:effectLst/>
              <a:latin typeface="Verdana" panose="020B0604030504040204" pitchFamily="34" charset="0"/>
              <a:ea typeface="Calibri" panose="020F0502020204030204" pitchFamily="34" charset="0"/>
              <a:cs typeface="Arial" panose="020B0604020202020204" pitchFamily="34" charset="0"/>
            </a:endParaRPr>
          </a:p>
          <a:p>
            <a:pPr marL="342900" marR="0" lvl="0" indent="-342900">
              <a:spcBef>
                <a:spcPts val="600"/>
              </a:spcBef>
              <a:spcAft>
                <a:spcPts val="600"/>
              </a:spcAft>
              <a:buSzPts val="1100"/>
              <a:buFont typeface="Symbol" panose="05050102010706020507" pitchFamily="18" charset="2"/>
              <a:buChar char=""/>
            </a:pPr>
            <a:r>
              <a:rPr lang="en-GB" sz="2000" dirty="0">
                <a:solidFill>
                  <a:srgbClr val="000000"/>
                </a:solidFill>
                <a:effectLst/>
                <a:latin typeface="Verdana"/>
                <a:ea typeface="Calibri"/>
                <a:cs typeface="Arial"/>
              </a:rPr>
              <a:t>Defines the mission approach, activities, roles and responsibilities for POC</a:t>
            </a:r>
            <a:endParaRPr lang="en-GB" sz="2000" dirty="0">
              <a:latin typeface="Verdana"/>
              <a:ea typeface="Calibri"/>
              <a:cs typeface="Arial"/>
            </a:endParaRPr>
          </a:p>
        </p:txBody>
      </p:sp>
    </p:spTree>
    <p:extLst>
      <p:ext uri="{BB962C8B-B14F-4D97-AF65-F5344CB8AC3E}">
        <p14:creationId xmlns:p14="http://schemas.microsoft.com/office/powerpoint/2010/main" val="4165953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87DEAF4-6435-F920-3A11-4B46FC0CC848}"/>
              </a:ext>
            </a:extLst>
          </p:cNvPr>
          <p:cNvGraphicFramePr>
            <a:graphicFrameLocks noGrp="1"/>
          </p:cNvGraphicFramePr>
          <p:nvPr>
            <p:extLst>
              <p:ext uri="{D42A27DB-BD31-4B8C-83A1-F6EECF244321}">
                <p14:modId xmlns:p14="http://schemas.microsoft.com/office/powerpoint/2010/main" val="2240449001"/>
              </p:ext>
            </p:extLst>
          </p:nvPr>
        </p:nvGraphicFramePr>
        <p:xfrm>
          <a:off x="1596000" y="1219200"/>
          <a:ext cx="8999999" cy="44196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dirty="0">
                          <a:solidFill>
                            <a:srgbClr val="0055A5"/>
                          </a:solidFill>
                          <a:latin typeface="Verdana"/>
                          <a:ea typeface="Verdana"/>
                        </a:rPr>
                        <a:t>Aim</a:t>
                      </a:r>
                      <a:endParaRPr lang="en-GB" sz="2000" dirty="0">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en-GB" sz="2000" dirty="0">
                          <a:latin typeface="Verdana"/>
                          <a:ea typeface="Verdana"/>
                        </a:rPr>
                        <a:t>To explain the duties of UN peacekeeping personnel in protection of civilians (POC) as a whole-of-mission responsibility, following the legal framework and roles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ctr">
                        <a:spcBef>
                          <a:spcPts val="600"/>
                        </a:spcBef>
                        <a:spcAft>
                          <a:spcPts val="600"/>
                        </a:spcAft>
                      </a:pPr>
                      <a:endParaRPr lang="en-GB" sz="2000" b="1"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en-US" sz="2000" b="1" dirty="0">
                          <a:solidFill>
                            <a:srgbClr val="0055A5"/>
                          </a:solidFill>
                          <a:latin typeface="Verdana" panose="020B0604030504040204" pitchFamily="34" charset="0"/>
                          <a:ea typeface="Verdana" panose="020B0604030504040204" pitchFamily="34" charset="0"/>
                        </a:rPr>
                        <a:t>Relevance</a:t>
                      </a:r>
                      <a:endParaRPr lang="en-GB" sz="2000" b="1" dirty="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en-GB" sz="2000" b="0" dirty="0">
                          <a:latin typeface="Verdana"/>
                          <a:ea typeface="Verdana"/>
                        </a:rPr>
                        <a:t>POC is a priority mandate in peacekeeping. Nearly all peacekeepers are deployed in missions with a POC mandate.</a:t>
                      </a:r>
                    </a:p>
                    <a:p>
                      <a:pPr marL="342900" indent="-342900">
                        <a:spcBef>
                          <a:spcPts val="600"/>
                        </a:spcBef>
                        <a:spcAft>
                          <a:spcPts val="600"/>
                        </a:spcAft>
                        <a:buFont typeface="Arial" panose="020B0604020202020204" pitchFamily="34" charset="0"/>
                        <a:buChar char="•"/>
                      </a:pPr>
                      <a:r>
                        <a:rPr lang="en-GB" sz="2000" dirty="0">
                          <a:latin typeface="Verdana"/>
                          <a:ea typeface="Verdana"/>
                        </a:rPr>
                        <a:t>You may be deployed to a mission with a POC mandate. You are expected to prevent and deter threats. </a:t>
                      </a:r>
                    </a:p>
                    <a:p>
                      <a:pPr marL="342900" indent="-342900">
                        <a:spcBef>
                          <a:spcPts val="600"/>
                        </a:spcBef>
                        <a:spcAft>
                          <a:spcPts val="600"/>
                        </a:spcAft>
                        <a:buFont typeface="Arial" panose="020B0604020202020204" pitchFamily="34" charset="0"/>
                        <a:buChar char="•"/>
                      </a:pPr>
                      <a:r>
                        <a:rPr lang="en-GB" sz="2000" dirty="0">
                          <a:latin typeface="Verdana"/>
                          <a:ea typeface="Verdana"/>
                        </a:rPr>
                        <a:t>You are also expected to respond when you see potential threats, and when these become real.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CA4B5EE-6726-AD66-3BEF-4199CD148601}"/>
              </a:ext>
            </a:extLst>
          </p:cNvPr>
          <p:cNvGraphicFramePr>
            <a:graphicFrameLocks noGrp="1"/>
          </p:cNvGraphicFramePr>
          <p:nvPr>
            <p:extLst>
              <p:ext uri="{D42A27DB-BD31-4B8C-83A1-F6EECF244321}">
                <p14:modId xmlns:p14="http://schemas.microsoft.com/office/powerpoint/2010/main" val="2517456678"/>
              </p:ext>
            </p:extLst>
          </p:nvPr>
        </p:nvGraphicFramePr>
        <p:xfrm>
          <a:off x="1047964" y="1276487"/>
          <a:ext cx="9898928" cy="4582320"/>
        </p:xfrm>
        <a:graphic>
          <a:graphicData uri="http://schemas.openxmlformats.org/drawingml/2006/table">
            <a:tbl>
              <a:tblPr firstRow="1" bandRow="1">
                <a:tableStyleId>{5C22544A-7EE6-4342-B048-85BDC9FD1C3A}</a:tableStyleId>
              </a:tblPr>
              <a:tblGrid>
                <a:gridCol w="2181921">
                  <a:extLst>
                    <a:ext uri="{9D8B030D-6E8A-4147-A177-3AD203B41FA5}">
                      <a16:colId xmlns:a16="http://schemas.microsoft.com/office/drawing/2014/main" val="3877319024"/>
                    </a:ext>
                  </a:extLst>
                </a:gridCol>
                <a:gridCol w="7717007">
                  <a:extLst>
                    <a:ext uri="{9D8B030D-6E8A-4147-A177-3AD203B41FA5}">
                      <a16:colId xmlns:a16="http://schemas.microsoft.com/office/drawing/2014/main" val="1224700239"/>
                    </a:ext>
                  </a:extLst>
                </a:gridCol>
              </a:tblGrid>
              <a:tr h="720000">
                <a:tc>
                  <a:txBody>
                    <a:bodyPr/>
                    <a:lstStyle/>
                    <a:p>
                      <a:pPr algn="l">
                        <a:spcBef>
                          <a:spcPts val="600"/>
                        </a:spcBef>
                        <a:spcAft>
                          <a:spcPts val="600"/>
                        </a:spcAft>
                      </a:pPr>
                      <a:r>
                        <a:rPr lang="en-US" sz="2000" b="0" dirty="0">
                          <a:solidFill>
                            <a:schemeClr val="tx1"/>
                          </a:solidFill>
                          <a:latin typeface="Verdana"/>
                          <a:ea typeface="Verdana"/>
                        </a:rPr>
                        <a:t>National Authorities</a:t>
                      </a:r>
                      <a:endParaRPr lang="en-GB" sz="2000" b="0" dirty="0">
                        <a:solidFill>
                          <a:schemeClr val="tx1"/>
                        </a:solidFill>
                        <a:latin typeface="Verdana"/>
                        <a:ea typeface="Verdana"/>
                      </a:endParaRPr>
                    </a:p>
                  </a:txBody>
                  <a:tcP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noFill/>
                  </a:tcPr>
                </a:tc>
                <a:tc>
                  <a:txBody>
                    <a:bodyPr/>
                    <a:lstStyle/>
                    <a:p>
                      <a:pPr marL="342900" indent="-342900" algn="l">
                        <a:spcBef>
                          <a:spcPts val="0"/>
                        </a:spcBef>
                        <a:spcAft>
                          <a:spcPts val="0"/>
                        </a:spcAft>
                        <a:buFont typeface="Arial" panose="020B0604020202020204" pitchFamily="34" charset="0"/>
                        <a:buChar char="•"/>
                      </a:pPr>
                      <a:r>
                        <a:rPr lang="en-US" sz="2000" b="0" dirty="0">
                          <a:solidFill>
                            <a:schemeClr val="tx1"/>
                          </a:solidFill>
                          <a:latin typeface="Verdana"/>
                          <a:ea typeface="Verdana"/>
                        </a:rPr>
                        <a:t>Political engagements </a:t>
                      </a:r>
                    </a:p>
                    <a:p>
                      <a:pPr marL="342900" indent="-342900" algn="l">
                        <a:spcBef>
                          <a:spcPts val="0"/>
                        </a:spcBef>
                        <a:spcAft>
                          <a:spcPts val="0"/>
                        </a:spcAft>
                        <a:buFont typeface="Arial" panose="020B0604020202020204" pitchFamily="34" charset="0"/>
                        <a:buChar char="•"/>
                      </a:pPr>
                      <a:r>
                        <a:rPr lang="en-US" sz="2000" b="0" dirty="0">
                          <a:solidFill>
                            <a:schemeClr val="tx1"/>
                          </a:solidFill>
                          <a:latin typeface="Verdana"/>
                          <a:ea typeface="Verdana"/>
                        </a:rPr>
                        <a:t>Security sector reform and governance (SSR&amp;G) </a:t>
                      </a:r>
                    </a:p>
                    <a:p>
                      <a:pPr marL="342900" indent="-342900" algn="l">
                        <a:spcBef>
                          <a:spcPts val="0"/>
                        </a:spcBef>
                        <a:spcAft>
                          <a:spcPts val="0"/>
                        </a:spcAft>
                        <a:buFont typeface="Arial" panose="020B0604020202020204" pitchFamily="34" charset="0"/>
                        <a:buChar char="•"/>
                      </a:pPr>
                      <a:r>
                        <a:rPr lang="en-US" sz="2000" b="0" dirty="0">
                          <a:solidFill>
                            <a:schemeClr val="tx1"/>
                          </a:solidFill>
                          <a:latin typeface="Verdana"/>
                          <a:ea typeface="Verdana"/>
                        </a:rPr>
                        <a:t>Targeted advocacy</a:t>
                      </a:r>
                    </a:p>
                    <a:p>
                      <a:pPr marL="342900" indent="-342900" algn="l">
                        <a:spcBef>
                          <a:spcPts val="0"/>
                        </a:spcBef>
                        <a:spcAft>
                          <a:spcPts val="0"/>
                        </a:spcAft>
                        <a:buFont typeface="Arial" panose="020B0604020202020204" pitchFamily="34" charset="0"/>
                        <a:buChar char="•"/>
                      </a:pPr>
                      <a:r>
                        <a:rPr lang="en-US" sz="2000" b="0" dirty="0">
                          <a:solidFill>
                            <a:schemeClr val="tx1"/>
                          </a:solidFill>
                          <a:latin typeface="Verdana"/>
                          <a:ea typeface="Verdana"/>
                        </a:rPr>
                        <a:t>Joint operations or joint patrolling</a:t>
                      </a:r>
                      <a:endParaRPr lang="en-GB" sz="2000" b="0" dirty="0">
                        <a:solidFill>
                          <a:schemeClr val="tx1"/>
                        </a:solidFill>
                        <a:latin typeface="Verdana"/>
                        <a:ea typeface="Verdana"/>
                      </a:endParaRPr>
                    </a:p>
                  </a:txBody>
                  <a:tcP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307729410"/>
                  </a:ext>
                </a:extLst>
              </a:tr>
              <a:tr h="1260000">
                <a:tc>
                  <a:txBody>
                    <a:bodyPr/>
                    <a:lstStyle/>
                    <a:p>
                      <a:pPr algn="l">
                        <a:spcBef>
                          <a:spcPts val="600"/>
                        </a:spcBef>
                        <a:spcAft>
                          <a:spcPts val="600"/>
                        </a:spcAft>
                      </a:pPr>
                      <a:r>
                        <a:rPr lang="en-US" sz="2000" b="0" dirty="0">
                          <a:solidFill>
                            <a:schemeClr val="tx1"/>
                          </a:solidFill>
                          <a:latin typeface="Verdana"/>
                          <a:ea typeface="Verdana"/>
                        </a:rPr>
                        <a:t>Local Communities</a:t>
                      </a:r>
                      <a:endParaRPr lang="en-GB" sz="2000" b="0" dirty="0">
                        <a:solidFill>
                          <a:schemeClr val="tx1"/>
                        </a:solidFill>
                        <a:latin typeface="Verdana"/>
                        <a:ea typeface="Verdana"/>
                      </a:endParaRPr>
                    </a:p>
                  </a:txBody>
                  <a:tcP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342900" indent="-342900" algn="l" defTabSz="914400" rtl="0" eaLnBrk="1" latinLnBrk="0" hangingPunct="1">
                        <a:spcBef>
                          <a:spcPts val="0"/>
                        </a:spcBef>
                        <a:spcAft>
                          <a:spcPts val="0"/>
                        </a:spcAft>
                        <a:buFont typeface="Arial" panose="020B0604020202020204" pitchFamily="34" charset="0"/>
                        <a:buChar char="•"/>
                      </a:pPr>
                      <a:r>
                        <a:rPr lang="en-US" sz="2000" b="0" kern="1200" dirty="0">
                          <a:solidFill>
                            <a:schemeClr val="tx1"/>
                          </a:solidFill>
                          <a:latin typeface="Verdana"/>
                          <a:ea typeface="Verdana"/>
                          <a:cs typeface="+mn-cs"/>
                        </a:rPr>
                        <a:t>Dialogue </a:t>
                      </a:r>
                    </a:p>
                    <a:p>
                      <a:pPr marL="342900" indent="-342900" algn="l" defTabSz="914400" rtl="0" eaLnBrk="1" latinLnBrk="0" hangingPunct="1">
                        <a:spcBef>
                          <a:spcPts val="0"/>
                        </a:spcBef>
                        <a:spcAft>
                          <a:spcPts val="0"/>
                        </a:spcAft>
                        <a:buFont typeface="Arial" panose="020B0604020202020204" pitchFamily="34" charset="0"/>
                        <a:buChar char="•"/>
                      </a:pPr>
                      <a:r>
                        <a:rPr lang="en-US" sz="2000" b="0" kern="1200" dirty="0">
                          <a:solidFill>
                            <a:schemeClr val="tx1"/>
                          </a:solidFill>
                          <a:latin typeface="Verdana"/>
                          <a:ea typeface="Verdana"/>
                          <a:cs typeface="+mn-cs"/>
                        </a:rPr>
                        <a:t>Mission-wide community engagement</a:t>
                      </a:r>
                    </a:p>
                    <a:p>
                      <a:pPr marL="342900" indent="-342900" algn="l" defTabSz="914400" rtl="0" eaLnBrk="1" latinLnBrk="0" hangingPunct="1">
                        <a:spcBef>
                          <a:spcPts val="0"/>
                        </a:spcBef>
                        <a:spcAft>
                          <a:spcPts val="0"/>
                        </a:spcAft>
                        <a:buFont typeface="Arial" panose="020B0604020202020204" pitchFamily="34" charset="0"/>
                        <a:buChar char="•"/>
                      </a:pPr>
                      <a:r>
                        <a:rPr lang="en-US" sz="2000" b="0" kern="1200" dirty="0">
                          <a:solidFill>
                            <a:schemeClr val="tx1"/>
                          </a:solidFill>
                          <a:latin typeface="Verdana"/>
                          <a:ea typeface="Verdana"/>
                          <a:cs typeface="+mn-cs"/>
                        </a:rPr>
                        <a:t>Local protection strategies</a:t>
                      </a:r>
                      <a:endParaRPr lang="en-GB" sz="2000" b="0" kern="1200" dirty="0">
                        <a:solidFill>
                          <a:schemeClr val="tx1"/>
                        </a:solidFill>
                        <a:latin typeface="Verdana"/>
                        <a:ea typeface="Verdana"/>
                        <a:cs typeface="+mn-cs"/>
                      </a:endParaRPr>
                    </a:p>
                  </a:txBody>
                  <a:tcP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701665670"/>
                  </a:ext>
                </a:extLst>
              </a:tr>
              <a:tr h="540000">
                <a:tc>
                  <a:txBody>
                    <a:bodyPr/>
                    <a:lstStyle/>
                    <a:p>
                      <a:pPr algn="l">
                        <a:spcBef>
                          <a:spcPts val="600"/>
                        </a:spcBef>
                        <a:spcAft>
                          <a:spcPts val="600"/>
                        </a:spcAft>
                      </a:pPr>
                      <a:r>
                        <a:rPr lang="en-US" sz="2000" b="0" dirty="0">
                          <a:solidFill>
                            <a:schemeClr val="tx1"/>
                          </a:solidFill>
                          <a:latin typeface="Verdana"/>
                          <a:ea typeface="Verdana"/>
                        </a:rPr>
                        <a:t>Humanitarian &amp; Development Community</a:t>
                      </a:r>
                      <a:endParaRPr lang="en-GB" sz="2000" b="0" dirty="0">
                        <a:solidFill>
                          <a:schemeClr val="tx1"/>
                        </a:solidFill>
                        <a:latin typeface="Verdana"/>
                        <a:ea typeface="Verdana"/>
                      </a:endParaRPr>
                    </a:p>
                  </a:txBody>
                  <a:tcP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342900" indent="-342900" algn="l" defTabSz="914400" rtl="0" eaLnBrk="1" latinLnBrk="0" hangingPunct="1">
                        <a:spcBef>
                          <a:spcPts val="0"/>
                        </a:spcBef>
                        <a:spcAft>
                          <a:spcPts val="0"/>
                        </a:spcAft>
                        <a:buFont typeface="Arial" panose="020B0604020202020204" pitchFamily="34" charset="0"/>
                        <a:buChar char="•"/>
                      </a:pPr>
                      <a:r>
                        <a:rPr lang="en-US" sz="2000" b="0" kern="1200" dirty="0">
                          <a:solidFill>
                            <a:schemeClr val="tx1"/>
                          </a:solidFill>
                          <a:latin typeface="Verdana"/>
                          <a:ea typeface="Verdana"/>
                          <a:cs typeface="+mn-cs"/>
                        </a:rPr>
                        <a:t>Systematic information sharing </a:t>
                      </a:r>
                    </a:p>
                    <a:p>
                      <a:pPr marL="342900" indent="-342900" algn="l" rtl="0" eaLnBrk="1" latinLnBrk="0" hangingPunct="1">
                        <a:spcBef>
                          <a:spcPts val="0"/>
                        </a:spcBef>
                        <a:spcAft>
                          <a:spcPts val="0"/>
                        </a:spcAft>
                        <a:buFont typeface="Arial" panose="020B0604020202020204" pitchFamily="34" charset="0"/>
                        <a:buChar char="•"/>
                      </a:pPr>
                      <a:r>
                        <a:rPr lang="en-US" sz="2000" b="0" kern="1200" dirty="0">
                          <a:solidFill>
                            <a:schemeClr val="tx1"/>
                          </a:solidFill>
                          <a:latin typeface="Verdana"/>
                          <a:ea typeface="Verdana"/>
                          <a:cs typeface="+mn-cs"/>
                        </a:rPr>
                        <a:t>Coordination with protection cluster, humanitarian country team and other protection actors</a:t>
                      </a:r>
                    </a:p>
                  </a:txBody>
                  <a:tcP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35818749"/>
                  </a:ext>
                </a:extLst>
              </a:tr>
              <a:tr h="720000">
                <a:tc>
                  <a:txBody>
                    <a:bodyPr/>
                    <a:lstStyle/>
                    <a:p>
                      <a:pPr algn="l">
                        <a:spcBef>
                          <a:spcPts val="600"/>
                        </a:spcBef>
                        <a:spcAft>
                          <a:spcPts val="600"/>
                        </a:spcAft>
                      </a:pPr>
                      <a:r>
                        <a:rPr lang="en-US" sz="2000" b="0" dirty="0">
                          <a:solidFill>
                            <a:schemeClr val="tx1"/>
                          </a:solidFill>
                          <a:latin typeface="Verdana"/>
                          <a:ea typeface="Verdana"/>
                        </a:rPr>
                        <a:t>Non-UN Military Forces</a:t>
                      </a:r>
                      <a:endParaRPr lang="en-GB" sz="2000" b="0" dirty="0">
                        <a:solidFill>
                          <a:schemeClr val="tx1"/>
                        </a:solidFill>
                        <a:latin typeface="Verdana"/>
                        <a:ea typeface="Verdana"/>
                      </a:endParaRPr>
                    </a:p>
                  </a:txBody>
                  <a:tcP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noFill/>
                  </a:tcPr>
                </a:tc>
                <a:tc>
                  <a:txBody>
                    <a:bodyPr/>
                    <a:lstStyle/>
                    <a:p>
                      <a:pPr marL="342900" indent="-342900" algn="l" defTabSz="914400" rtl="0" eaLnBrk="1" latinLnBrk="0" hangingPunct="1">
                        <a:spcBef>
                          <a:spcPts val="0"/>
                        </a:spcBef>
                        <a:spcAft>
                          <a:spcPts val="0"/>
                        </a:spcAft>
                        <a:buFont typeface="Arial" panose="020B0604020202020204" pitchFamily="34" charset="0"/>
                        <a:buChar char="•"/>
                      </a:pPr>
                      <a:r>
                        <a:rPr lang="en-US" sz="2000" b="0" kern="1200" dirty="0">
                          <a:solidFill>
                            <a:schemeClr val="tx1"/>
                          </a:solidFill>
                          <a:latin typeface="Verdana"/>
                          <a:ea typeface="Verdana"/>
                          <a:cs typeface="+mn-cs"/>
                        </a:rPr>
                        <a:t>Information sharing and operational planning on a case-by-case basis</a:t>
                      </a:r>
                    </a:p>
                    <a:p>
                      <a:pPr marL="342900" indent="-342900" algn="l" defTabSz="914400" rtl="0" eaLnBrk="1" latinLnBrk="0" hangingPunct="1">
                        <a:spcBef>
                          <a:spcPts val="0"/>
                        </a:spcBef>
                        <a:spcAft>
                          <a:spcPts val="0"/>
                        </a:spcAft>
                        <a:buFont typeface="Arial" panose="020B0604020202020204" pitchFamily="34" charset="0"/>
                        <a:buChar char="•"/>
                      </a:pPr>
                      <a:r>
                        <a:rPr lang="en-US" sz="2000" b="0" kern="1200" dirty="0">
                          <a:solidFill>
                            <a:schemeClr val="tx1"/>
                          </a:solidFill>
                          <a:latin typeface="Verdana"/>
                          <a:ea typeface="Verdana"/>
                          <a:cs typeface="+mn-cs"/>
                        </a:rPr>
                        <a:t>HOM exchanges and working-level cooperation</a:t>
                      </a:r>
                      <a:endParaRPr lang="en-GB" sz="2000" b="0" kern="1200" dirty="0">
                        <a:solidFill>
                          <a:schemeClr val="tx1"/>
                        </a:solidFill>
                        <a:latin typeface="Verdana"/>
                        <a:ea typeface="Verdana"/>
                        <a:cs typeface="+mn-cs"/>
                      </a:endParaRPr>
                    </a:p>
                  </a:txBody>
                  <a:tcP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noFill/>
                  </a:tcPr>
                </a:tc>
                <a:extLst>
                  <a:ext uri="{0D108BD9-81ED-4DB2-BD59-A6C34878D82A}">
                    <a16:rowId xmlns:a16="http://schemas.microsoft.com/office/drawing/2014/main" val="1501807404"/>
                  </a:ext>
                </a:extLst>
              </a:tr>
            </a:tbl>
          </a:graphicData>
        </a:graphic>
      </p:graphicFrame>
      <p:sp>
        <p:nvSpPr>
          <p:cNvPr id="3" name="TextBox 2">
            <a:extLst>
              <a:ext uri="{FF2B5EF4-FFF2-40B4-BE49-F238E27FC236}">
                <a16:creationId xmlns:a16="http://schemas.microsoft.com/office/drawing/2014/main" id="{BACD24A6-20FA-5F71-8EF9-CF282856283A}"/>
              </a:ext>
            </a:extLst>
          </p:cNvPr>
          <p:cNvSpPr txBox="1"/>
          <p:nvPr/>
        </p:nvSpPr>
        <p:spPr>
          <a:xfrm>
            <a:off x="1245108" y="71360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POC Partners</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2600326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FF981B-8DD5-A4CE-BA61-05DD84B3AFA4}"/>
              </a:ext>
            </a:extLst>
          </p:cNvPr>
          <p:cNvSpPr txBox="1"/>
          <p:nvPr/>
        </p:nvSpPr>
        <p:spPr>
          <a:xfrm>
            <a:off x="1245108" y="716674"/>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In-Mission Roles and Responsibilities</a:t>
            </a:r>
            <a:endParaRPr lang="en-GB" sz="2000" b="1" dirty="0">
              <a:solidFill>
                <a:srgbClr val="0055A5"/>
              </a:solidFill>
              <a:latin typeface="Verdana"/>
              <a:ea typeface="Verdana"/>
            </a:endParaRPr>
          </a:p>
        </p:txBody>
      </p:sp>
      <p:sp>
        <p:nvSpPr>
          <p:cNvPr id="7" name="TextBox 6">
            <a:extLst>
              <a:ext uri="{FF2B5EF4-FFF2-40B4-BE49-F238E27FC236}">
                <a16:creationId xmlns:a16="http://schemas.microsoft.com/office/drawing/2014/main" id="{3E2C0C2A-D29D-994A-9F76-F7872DE20C83}"/>
              </a:ext>
            </a:extLst>
          </p:cNvPr>
          <p:cNvSpPr txBox="1"/>
          <p:nvPr/>
        </p:nvSpPr>
        <p:spPr>
          <a:xfrm>
            <a:off x="1596000" y="1920895"/>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dirty="0">
                <a:latin typeface="Verdana"/>
                <a:ea typeface="Verdana"/>
              </a:rPr>
              <a:t>All mission components are responsible for implement the POC mandate. They include: </a:t>
            </a:r>
          </a:p>
          <a:p>
            <a:pPr marL="285750" indent="-285750">
              <a:spcBef>
                <a:spcPts val="600"/>
              </a:spcBef>
              <a:spcAft>
                <a:spcPts val="600"/>
              </a:spcAft>
              <a:buFont typeface="Arial" panose="020B0604020202020204" pitchFamily="34" charset="0"/>
              <a:buChar char="•"/>
            </a:pPr>
            <a:r>
              <a:rPr lang="en-US" sz="2000" dirty="0">
                <a:latin typeface="Verdana"/>
                <a:ea typeface="Verdana"/>
              </a:rPr>
              <a:t>POC advisors</a:t>
            </a:r>
          </a:p>
          <a:p>
            <a:pPr marL="285750" indent="-285750">
              <a:spcBef>
                <a:spcPts val="600"/>
              </a:spcBef>
              <a:spcAft>
                <a:spcPts val="600"/>
              </a:spcAft>
              <a:buFont typeface="Arial" panose="020B0604020202020204" pitchFamily="34" charset="0"/>
              <a:buChar char="•"/>
            </a:pPr>
            <a:r>
              <a:rPr lang="en-US" sz="2000" dirty="0">
                <a:latin typeface="Verdana"/>
                <a:ea typeface="Verdana"/>
              </a:rPr>
              <a:t>Civilian senior mission leaderships</a:t>
            </a:r>
          </a:p>
          <a:p>
            <a:pPr marL="285750" indent="-285750">
              <a:spcBef>
                <a:spcPts val="600"/>
              </a:spcBef>
              <a:spcAft>
                <a:spcPts val="600"/>
              </a:spcAft>
              <a:buFont typeface="Arial" panose="020B0604020202020204" pitchFamily="34" charset="0"/>
              <a:buChar char="•"/>
            </a:pPr>
            <a:r>
              <a:rPr lang="en-US" sz="2000" dirty="0">
                <a:latin typeface="Verdana"/>
                <a:ea typeface="Verdana"/>
              </a:rPr>
              <a:t>Force commander</a:t>
            </a:r>
          </a:p>
          <a:p>
            <a:pPr marL="285750" indent="-285750">
              <a:spcBef>
                <a:spcPts val="600"/>
              </a:spcBef>
              <a:spcAft>
                <a:spcPts val="600"/>
              </a:spcAft>
              <a:buFont typeface="Arial" panose="020B0604020202020204" pitchFamily="34" charset="0"/>
              <a:buChar char="•"/>
            </a:pPr>
            <a:r>
              <a:rPr lang="en-US" sz="2000" dirty="0">
                <a:latin typeface="Verdana"/>
                <a:ea typeface="Verdana"/>
              </a:rPr>
              <a:t>Police commissioner</a:t>
            </a:r>
            <a:endParaRPr lang="en-GB" sz="2000" dirty="0">
              <a:latin typeface="Verdana"/>
              <a:ea typeface="Verdana"/>
            </a:endParaRPr>
          </a:p>
        </p:txBody>
      </p:sp>
    </p:spTree>
    <p:extLst>
      <p:ext uri="{BB962C8B-B14F-4D97-AF65-F5344CB8AC3E}">
        <p14:creationId xmlns:p14="http://schemas.microsoft.com/office/powerpoint/2010/main" val="3930049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4D4A6-37BF-53C4-2E7B-65C2B75AE678}"/>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Special Roles of the UN Military and Police</a:t>
            </a:r>
            <a:endParaRPr lang="en-GB" sz="2000" b="1" dirty="0">
              <a:solidFill>
                <a:srgbClr val="0055A5"/>
              </a:solidFill>
              <a:latin typeface="Verdana"/>
              <a:ea typeface="Verdana"/>
            </a:endParaRPr>
          </a:p>
        </p:txBody>
      </p:sp>
      <p:sp>
        <p:nvSpPr>
          <p:cNvPr id="8" name="TextBox 7">
            <a:extLst>
              <a:ext uri="{FF2B5EF4-FFF2-40B4-BE49-F238E27FC236}">
                <a16:creationId xmlns:a16="http://schemas.microsoft.com/office/drawing/2014/main" id="{1572CA6B-CEF4-485B-E746-D5BA0D1ACD4E}"/>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dirty="0">
                <a:latin typeface="Verdana"/>
                <a:ea typeface="Verdana"/>
              </a:rPr>
              <a:t>Physical protection</a:t>
            </a:r>
          </a:p>
          <a:p>
            <a:pPr marL="342900" indent="-342900" algn="l">
              <a:spcBef>
                <a:spcPts val="600"/>
              </a:spcBef>
              <a:spcAft>
                <a:spcPts val="600"/>
              </a:spcAft>
              <a:buFont typeface="Arial" panose="020B0604020202020204" pitchFamily="34" charset="0"/>
              <a:buChar char="•"/>
            </a:pPr>
            <a:r>
              <a:rPr lang="en-US" sz="2000" dirty="0">
                <a:latin typeface="Verdana"/>
                <a:ea typeface="Verdana"/>
              </a:rPr>
              <a:t>Proactive approach</a:t>
            </a:r>
          </a:p>
          <a:p>
            <a:pPr marL="342900" indent="-342900" algn="l">
              <a:spcBef>
                <a:spcPts val="600"/>
              </a:spcBef>
              <a:spcAft>
                <a:spcPts val="600"/>
              </a:spcAft>
              <a:buFont typeface="Arial" panose="020B0604020202020204" pitchFamily="34" charset="0"/>
              <a:buChar char="•"/>
            </a:pPr>
            <a:r>
              <a:rPr lang="en-US" sz="2000" dirty="0">
                <a:latin typeface="Verdana"/>
                <a:ea typeface="Verdana"/>
              </a:rPr>
              <a:t>Monitoring and reporting</a:t>
            </a:r>
            <a:endParaRPr lang="en-GB" sz="2000" dirty="0">
              <a:latin typeface="Verdana"/>
              <a:ea typeface="Verdana"/>
            </a:endParaRPr>
          </a:p>
        </p:txBody>
      </p:sp>
      <p:pic>
        <p:nvPicPr>
          <p:cNvPr id="2" name="Picture 1">
            <a:extLst>
              <a:ext uri="{FF2B5EF4-FFF2-40B4-BE49-F238E27FC236}">
                <a16:creationId xmlns:a16="http://schemas.microsoft.com/office/drawing/2014/main" id="{7968C863-FA56-817B-C577-DDBAA2ADE77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3421607" y="3124426"/>
            <a:ext cx="5348786" cy="3007664"/>
          </a:xfrm>
          <a:prstGeom prst="rect">
            <a:avLst/>
          </a:prstGeom>
        </p:spPr>
      </p:pic>
    </p:spTree>
    <p:extLst>
      <p:ext uri="{BB962C8B-B14F-4D97-AF65-F5344CB8AC3E}">
        <p14:creationId xmlns:p14="http://schemas.microsoft.com/office/powerpoint/2010/main" val="3791219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99AABA-5EC0-121F-E2E3-8D5D74362F5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3124199" y="4012541"/>
            <a:ext cx="5943600" cy="2232164"/>
          </a:xfrm>
          <a:prstGeom prst="rect">
            <a:avLst/>
          </a:prstGeom>
        </p:spPr>
      </p:pic>
      <p:sp>
        <p:nvSpPr>
          <p:cNvPr id="2" name="TextBox 1">
            <a:extLst>
              <a:ext uri="{FF2B5EF4-FFF2-40B4-BE49-F238E27FC236}">
                <a16:creationId xmlns:a16="http://schemas.microsoft.com/office/drawing/2014/main" id="{06741EDC-57C5-3F1F-768D-7AFF49F62F74}"/>
              </a:ext>
            </a:extLst>
          </p:cNvPr>
          <p:cNvSpPr txBox="1"/>
          <p:nvPr/>
        </p:nvSpPr>
        <p:spPr>
          <a:xfrm>
            <a:off x="1245108" y="716182"/>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What Individual Peacekeepers Can Do</a:t>
            </a:r>
            <a:endParaRPr lang="en-GB" sz="2000" b="1" dirty="0">
              <a:solidFill>
                <a:srgbClr val="0055A5"/>
              </a:solidFill>
              <a:latin typeface="Verdana"/>
              <a:ea typeface="Verdana"/>
            </a:endParaRPr>
          </a:p>
        </p:txBody>
      </p:sp>
      <p:sp>
        <p:nvSpPr>
          <p:cNvPr id="6" name="TextBox 5">
            <a:extLst>
              <a:ext uri="{FF2B5EF4-FFF2-40B4-BE49-F238E27FC236}">
                <a16:creationId xmlns:a16="http://schemas.microsoft.com/office/drawing/2014/main" id="{1D5B7D53-1FAB-2F2E-D0F9-0CB2AC423F1A}"/>
              </a:ext>
            </a:extLst>
          </p:cNvPr>
          <p:cNvSpPr txBox="1"/>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Engage local communities</a:t>
            </a:r>
          </a:p>
          <a:p>
            <a:pPr marL="285750" indent="-285750">
              <a:spcBef>
                <a:spcPts val="600"/>
              </a:spcBef>
              <a:spcAft>
                <a:spcPts val="600"/>
              </a:spcAft>
              <a:buFont typeface="Arial" panose="020B0604020202020204" pitchFamily="34" charset="0"/>
              <a:buChar char="•"/>
            </a:pPr>
            <a:r>
              <a:rPr lang="en-GB" sz="2000" dirty="0">
                <a:latin typeface="Verdana"/>
                <a:ea typeface="Verdana"/>
              </a:rPr>
              <a:t>Understand POC mandate, environment, threats</a:t>
            </a:r>
          </a:p>
          <a:p>
            <a:pPr marL="285750" indent="-285750">
              <a:spcBef>
                <a:spcPts val="600"/>
              </a:spcBef>
              <a:spcAft>
                <a:spcPts val="600"/>
              </a:spcAft>
              <a:buFont typeface="Arial" panose="020B0604020202020204" pitchFamily="34" charset="0"/>
              <a:buChar char="•"/>
            </a:pPr>
            <a:r>
              <a:rPr lang="en-GB" sz="2000" dirty="0">
                <a:latin typeface="Verdana"/>
                <a:ea typeface="Verdana"/>
              </a:rPr>
              <a:t>Cooperate with mission components and partners</a:t>
            </a:r>
          </a:p>
          <a:p>
            <a:pPr marL="285750" indent="-285750">
              <a:spcBef>
                <a:spcPts val="600"/>
              </a:spcBef>
              <a:spcAft>
                <a:spcPts val="600"/>
              </a:spcAft>
              <a:buFont typeface="Arial" panose="020B0604020202020204" pitchFamily="34" charset="0"/>
              <a:buChar char="•"/>
            </a:pPr>
            <a:r>
              <a:rPr lang="en-GB" sz="2000" dirty="0">
                <a:latin typeface="Verdana"/>
                <a:ea typeface="Verdana"/>
              </a:rPr>
              <a:t>Interpret the POC mandate pro-actively, try to prevent threats</a:t>
            </a:r>
          </a:p>
          <a:p>
            <a:pPr marL="285750" indent="-285750">
              <a:spcBef>
                <a:spcPts val="600"/>
              </a:spcBef>
              <a:spcAft>
                <a:spcPts val="600"/>
              </a:spcAft>
              <a:buFont typeface="Arial" panose="020B0604020202020204" pitchFamily="34" charset="0"/>
              <a:buChar char="•"/>
            </a:pPr>
            <a:r>
              <a:rPr lang="en-GB" sz="2000" dirty="0">
                <a:latin typeface="Verdana"/>
                <a:ea typeface="Verdana"/>
              </a:rPr>
              <a:t>Respond, intervene</a:t>
            </a:r>
          </a:p>
          <a:p>
            <a:pPr marL="342900" indent="-342900" algn="l">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32092461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93A1C-9578-5E07-6909-A060D5570885}"/>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Thank You</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2150042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87DEAF4-6435-F920-3A11-4B46FC0CC848}"/>
              </a:ext>
            </a:extLst>
          </p:cNvPr>
          <p:cNvGraphicFramePr>
            <a:graphicFrameLocks noGrp="1"/>
          </p:cNvGraphicFramePr>
          <p:nvPr>
            <p:extLst>
              <p:ext uri="{D42A27DB-BD31-4B8C-83A1-F6EECF244321}">
                <p14:modId xmlns:p14="http://schemas.microsoft.com/office/powerpoint/2010/main" val="287779052"/>
              </p:ext>
            </p:extLst>
          </p:nvPr>
        </p:nvGraphicFramePr>
        <p:xfrm>
          <a:off x="1596000" y="1894080"/>
          <a:ext cx="8999999" cy="30698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en-US" sz="2000" dirty="0">
                          <a:solidFill>
                            <a:srgbClr val="0055A5"/>
                          </a:solidFill>
                          <a:latin typeface="Verdana"/>
                          <a:ea typeface="Verdana"/>
                        </a:rPr>
                        <a:t>Learning Outcomes</a:t>
                      </a:r>
                      <a:endParaRPr lang="en-GB" sz="2000" dirty="0">
                        <a:solidFill>
                          <a:srgbClr val="0055A5"/>
                        </a:solidFill>
                        <a:latin typeface="Verdana"/>
                        <a:ea typeface="Verdan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en-GB" sz="2000" kern="1200" dirty="0">
                          <a:solidFill>
                            <a:schemeClr val="dk1"/>
                          </a:solidFill>
                          <a:effectLst/>
                          <a:latin typeface="Verdana"/>
                          <a:ea typeface="Verdana"/>
                          <a:cs typeface="+mn-cs"/>
                        </a:rPr>
                        <a:t>Explain the protection of civilians (POC) mandate.</a:t>
                      </a:r>
                    </a:p>
                    <a:p>
                      <a:pPr marL="457200" lvl="0" indent="-457200">
                        <a:spcBef>
                          <a:spcPts val="1200"/>
                        </a:spcBef>
                        <a:spcAft>
                          <a:spcPts val="1200"/>
                        </a:spcAft>
                        <a:buFont typeface="+mj-lt"/>
                        <a:buAutoNum type="arabicPeriod"/>
                      </a:pPr>
                      <a:r>
                        <a:rPr lang="en-GB" sz="2000" kern="1200" dirty="0">
                          <a:solidFill>
                            <a:schemeClr val="dk1"/>
                          </a:solidFill>
                          <a:effectLst/>
                          <a:latin typeface="Verdana"/>
                          <a:ea typeface="Verdana"/>
                          <a:cs typeface="+mn-cs"/>
                        </a:rPr>
                        <a:t>List examples of threats civilians face in armed conflict.</a:t>
                      </a:r>
                    </a:p>
                    <a:p>
                      <a:pPr marL="457200" lvl="0" indent="-457200">
                        <a:spcBef>
                          <a:spcPts val="1200"/>
                        </a:spcBef>
                        <a:spcAft>
                          <a:spcPts val="1200"/>
                        </a:spcAft>
                        <a:buFont typeface="+mj-lt"/>
                        <a:buAutoNum type="arabicPeriod"/>
                      </a:pPr>
                      <a:r>
                        <a:rPr lang="en-GB" sz="2000" kern="1200" dirty="0">
                          <a:solidFill>
                            <a:schemeClr val="dk1"/>
                          </a:solidFill>
                          <a:effectLst/>
                          <a:latin typeface="Verdana"/>
                          <a:ea typeface="Verdana"/>
                          <a:cs typeface="+mn-cs"/>
                        </a:rPr>
                        <a:t>Describe the range of protection partners who operate alongside UN peacekeeping operations.</a:t>
                      </a:r>
                    </a:p>
                    <a:p>
                      <a:pPr marL="457200" lvl="0" indent="-457200">
                        <a:spcBef>
                          <a:spcPts val="1200"/>
                        </a:spcBef>
                        <a:spcAft>
                          <a:spcPts val="1200"/>
                        </a:spcAft>
                        <a:buFont typeface="+mj-lt"/>
                        <a:buAutoNum type="arabicPeriod"/>
                      </a:pPr>
                      <a:r>
                        <a:rPr lang="en-GB" sz="2000" kern="1200" dirty="0">
                          <a:solidFill>
                            <a:schemeClr val="dk1"/>
                          </a:solidFill>
                          <a:effectLst/>
                          <a:latin typeface="Verdana"/>
                          <a:ea typeface="Verdana"/>
                          <a:cs typeface="+mn-cs"/>
                        </a:rPr>
                        <a:t>List actions to implement the POC mandate.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1485172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2191541-8E00-2420-0D12-EAC7587A4909}"/>
              </a:ext>
            </a:extLst>
          </p:cNvPr>
          <p:cNvGraphicFramePr>
            <a:graphicFrameLocks noGrp="1"/>
          </p:cNvGraphicFramePr>
          <p:nvPr>
            <p:extLst>
              <p:ext uri="{D42A27DB-BD31-4B8C-83A1-F6EECF244321}">
                <p14:modId xmlns:p14="http://schemas.microsoft.com/office/powerpoint/2010/main" val="2528677818"/>
              </p:ext>
            </p:extLst>
          </p:nvPr>
        </p:nvGraphicFramePr>
        <p:xfrm>
          <a:off x="1524000" y="2057400"/>
          <a:ext cx="9144000" cy="2743200"/>
        </p:xfrm>
        <a:graphic>
          <a:graphicData uri="http://schemas.openxmlformats.org/drawingml/2006/table">
            <a:tbl>
              <a:tblPr firstRow="1" firstCol="1" bandRow="1">
                <a:tableStyleId>{5C22544A-7EE6-4342-B048-85BDC9FD1C3A}</a:tableStyleId>
              </a:tblPr>
              <a:tblGrid>
                <a:gridCol w="2151355">
                  <a:extLst>
                    <a:ext uri="{9D8B030D-6E8A-4147-A177-3AD203B41FA5}">
                      <a16:colId xmlns:a16="http://schemas.microsoft.com/office/drawing/2014/main" val="2117369804"/>
                    </a:ext>
                  </a:extLst>
                </a:gridCol>
                <a:gridCol w="6992645">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1200"/>
                        </a:spcBef>
                        <a:spcAft>
                          <a:spcPts val="1200"/>
                        </a:spcAft>
                      </a:pPr>
                      <a:r>
                        <a:rPr lang="en-GB" sz="2000" dirty="0">
                          <a:solidFill>
                            <a:srgbClr val="0055A5"/>
                          </a:solidFill>
                          <a:effectLst/>
                          <a:latin typeface="Verdana" panose="020B0604030504040204" pitchFamily="34" charset="0"/>
                          <a:ea typeface="Verdana" panose="020B0604030504040204" pitchFamily="34" charset="0"/>
                        </a:rPr>
                        <a:t>Required Learning Activity 2.4.1: Standard Mandate Language for Protection of Civilians</a:t>
                      </a:r>
                      <a:endParaRPr lang="en-US" sz="2000" dirty="0">
                        <a:solidFill>
                          <a:srgbClr val="0055A5"/>
                        </a:solidFill>
                        <a:effectLst/>
                        <a:latin typeface="Verdana" panose="020B0604030504040204" pitchFamily="34" charset="0"/>
                        <a:ea typeface="Verdana" panose="020B0604030504040204" pitchFamily="34"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14400">
                <a:tc>
                  <a:txBody>
                    <a:bodyPr/>
                    <a:lstStyle/>
                    <a:p>
                      <a:pPr marL="0" marR="0" algn="r">
                        <a:lnSpc>
                          <a:spcPct val="100000"/>
                        </a:lnSpc>
                        <a:spcBef>
                          <a:spcPts val="1200"/>
                        </a:spcBef>
                        <a:spcAft>
                          <a:spcPts val="1200"/>
                        </a:spcAft>
                      </a:pPr>
                      <a:r>
                        <a:rPr lang="en-US" sz="2000" dirty="0">
                          <a:solidFill>
                            <a:srgbClr val="0556A6"/>
                          </a:solidFill>
                          <a:effectLst/>
                          <a:latin typeface="Verdana" panose="020B0604030504040204" pitchFamily="34" charset="0"/>
                          <a:ea typeface="Verdana" panose="020B0604030504040204" pitchFamily="34" charset="0"/>
                          <a:cs typeface="Arial"/>
                        </a:rPr>
                        <a:t>Purpose: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GB" sz="2000" kern="1200" dirty="0">
                          <a:solidFill>
                            <a:schemeClr val="dk1"/>
                          </a:solidFill>
                          <a:effectLst/>
                          <a:latin typeface="Verdana"/>
                          <a:ea typeface="Verdana"/>
                          <a:cs typeface="+mn-cs"/>
                        </a:rPr>
                        <a:t>To clarify and deepen understanding of mandated tasks carried out by UN peacekeeping missions</a:t>
                      </a:r>
                      <a:endParaRPr lang="en-US" sz="2000" dirty="0">
                        <a:effectLst/>
                        <a:latin typeface="Verdana"/>
                        <a:ea typeface="Verdana"/>
                        <a:cs typeface="Arial"/>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1200"/>
                        </a:spcBef>
                        <a:spcAft>
                          <a:spcPts val="1200"/>
                        </a:spcAft>
                      </a:pPr>
                      <a:r>
                        <a:rPr lang="en-GB" sz="2000" dirty="0">
                          <a:solidFill>
                            <a:srgbClr val="0556A6"/>
                          </a:solidFill>
                          <a:effectLst/>
                          <a:latin typeface="Verdana" panose="020B0604030504040204" pitchFamily="34" charset="0"/>
                          <a:ea typeface="Verdana" panose="020B0604030504040204" pitchFamily="34" charset="0"/>
                        </a:rPr>
                        <a:t>Time:</a:t>
                      </a:r>
                      <a:endParaRPr lang="en-US" sz="2000" dirty="0">
                        <a:solidFill>
                          <a:srgbClr val="0556A6"/>
                        </a:solidFill>
                        <a:effectLst/>
                        <a:latin typeface="Verdana" panose="020B0604030504040204" pitchFamily="34" charset="0"/>
                        <a:ea typeface="Verdana" panose="020B0604030504040204" pitchFamily="34"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GB" sz="2000" dirty="0">
                          <a:effectLst/>
                          <a:latin typeface="Verdana" panose="020B0604030504040204" pitchFamily="34" charset="0"/>
                          <a:ea typeface="Verdana" panose="020B0604030504040204" pitchFamily="34" charset="0"/>
                        </a:rPr>
                        <a:t>12 minutes</a:t>
                      </a:r>
                      <a:endParaRPr lang="en-US" sz="2000" dirty="0">
                        <a:effectLst/>
                        <a:latin typeface="Verdana" panose="020B0604030504040204" pitchFamily="34" charset="0"/>
                        <a:ea typeface="Verdana" panose="020B0604030504040204" pitchFamily="34"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125233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841BB4-BB7E-B631-D0EA-5D0A18AE8C77}"/>
              </a:ext>
            </a:extLst>
          </p:cNvPr>
          <p:cNvSpPr txBox="1"/>
          <p:nvPr/>
        </p:nvSpPr>
        <p:spPr>
          <a:xfrm>
            <a:off x="1245108" y="68700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Definitions</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BF6BD5BF-489E-182D-3FAB-D42F8B133C81}"/>
              </a:ext>
            </a:extLst>
          </p:cNvPr>
          <p:cNvSpPr txBox="1"/>
          <p:nvPr/>
        </p:nvSpPr>
        <p:spPr>
          <a:xfrm>
            <a:off x="1598645" y="1438354"/>
            <a:ext cx="9000000"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Protection of Civilians Mandate</a:t>
            </a:r>
          </a:p>
          <a:p>
            <a:pPr>
              <a:spcBef>
                <a:spcPts val="600"/>
              </a:spcBef>
              <a:spcAft>
                <a:spcPts val="600"/>
              </a:spcAft>
            </a:pPr>
            <a:endParaRPr lang="en-GB" sz="2000" b="1" dirty="0">
              <a:latin typeface="Verdana"/>
              <a:ea typeface="Verdana"/>
            </a:endParaRPr>
          </a:p>
          <a:p>
            <a:pPr marL="0" marR="0">
              <a:spcBef>
                <a:spcPts val="600"/>
              </a:spcBef>
              <a:spcAft>
                <a:spcPts val="600"/>
              </a:spcAft>
            </a:pPr>
            <a:r>
              <a:rPr lang="en-GB" sz="2000" dirty="0">
                <a:latin typeface="Verdana"/>
                <a:ea typeface="Verdana"/>
              </a:rPr>
              <a:t>“…</a:t>
            </a:r>
            <a:r>
              <a:rPr lang="en-GB" sz="2000" i="1" dirty="0">
                <a:effectLst/>
                <a:latin typeface="Verdana" panose="020B0604030504040204" pitchFamily="34" charset="0"/>
                <a:ea typeface="Calibri" panose="020F0502020204030204" pitchFamily="34" charset="0"/>
                <a:cs typeface="Arial" panose="020B0604020202020204" pitchFamily="34" charset="0"/>
              </a:rPr>
              <a:t>without prejudice to the primary responsibility of the host State, integrated and coordinated activities by all civilian and uniformed mission components to prevent, deter or respond to threats of physical violence against civilians within the mission’s capabilities and areas of deployment through the use of all necessary means, up to and including deadly force</a:t>
            </a:r>
            <a:r>
              <a:rPr lang="en-US" sz="2000" i="1" dirty="0">
                <a:effectLst/>
                <a:latin typeface="Verdana" panose="020B0604030504040204" pitchFamily="34" charset="0"/>
                <a:ea typeface="Calibri" panose="020F0502020204030204" pitchFamily="34" charset="0"/>
                <a:cs typeface="Arial" panose="020B0604020202020204" pitchFamily="34" charset="0"/>
              </a:rPr>
              <a:t>”</a:t>
            </a:r>
          </a:p>
          <a:p>
            <a:pPr marL="0" marR="0">
              <a:spcBef>
                <a:spcPts val="600"/>
              </a:spcBef>
              <a:spcAft>
                <a:spcPts val="600"/>
              </a:spcAft>
            </a:pPr>
            <a:endParaRPr lang="en-US" sz="2000" i="1" dirty="0">
              <a:latin typeface="Verdana" panose="020B0604030504040204" pitchFamily="34" charset="0"/>
              <a:ea typeface="Calibri" panose="020F0502020204030204" pitchFamily="34" charset="0"/>
              <a:cs typeface="Arial" panose="020B0604020202020204" pitchFamily="34" charset="0"/>
            </a:endParaRPr>
          </a:p>
          <a:p>
            <a:pPr marL="2870200" marR="0" algn="r">
              <a:spcBef>
                <a:spcPts val="600"/>
              </a:spcBef>
              <a:spcAft>
                <a:spcPts val="600"/>
              </a:spcAft>
            </a:pPr>
            <a:r>
              <a:rPr lang="en-US" sz="2000" i="1" dirty="0">
                <a:effectLst/>
                <a:latin typeface="Verdana" panose="020B0604030504040204" pitchFamily="34" charset="0"/>
                <a:ea typeface="Calibri" panose="020F0502020204030204" pitchFamily="34" charset="0"/>
                <a:cs typeface="Arial" panose="020B0604020202020204" pitchFamily="34" charset="0"/>
              </a:rPr>
              <a:t>UN DPO Policy on the Protection of Civilians in United Nations Peacekeeping (Ref.2023.05)</a:t>
            </a:r>
            <a:endParaRPr lang="en-GB" sz="2000" dirty="0">
              <a:effectLst/>
              <a:latin typeface="Verdana" panose="020B060403050404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21784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841BB4-BB7E-B631-D0EA-5D0A18AE8C77}"/>
              </a:ext>
            </a:extLst>
          </p:cNvPr>
          <p:cNvSpPr txBox="1"/>
          <p:nvPr/>
        </p:nvSpPr>
        <p:spPr>
          <a:xfrm>
            <a:off x="1245108" y="68700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Definitions</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BF6BD5BF-489E-182D-3FAB-D42F8B133C81}"/>
              </a:ext>
            </a:extLst>
          </p:cNvPr>
          <p:cNvSpPr txBox="1"/>
          <p:nvPr/>
        </p:nvSpPr>
        <p:spPr>
          <a:xfrm>
            <a:off x="1598645" y="1438354"/>
            <a:ext cx="9000000" cy="41703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en-US" sz="2000" dirty="0">
                <a:latin typeface="Verdana"/>
                <a:ea typeface="Verdana"/>
              </a:rPr>
              <a:t>“</a:t>
            </a:r>
            <a:r>
              <a:rPr lang="en-US" sz="2000" i="1" dirty="0">
                <a:latin typeface="Verdana"/>
                <a:ea typeface="Verdana"/>
              </a:rPr>
              <a:t>without prejudice to the responsibility of the host government”</a:t>
            </a:r>
          </a:p>
          <a:p>
            <a:pPr>
              <a:spcBef>
                <a:spcPts val="1200"/>
              </a:spcBef>
              <a:spcAft>
                <a:spcPts val="1200"/>
              </a:spcAft>
            </a:pPr>
            <a:r>
              <a:rPr lang="en-US" sz="2000" i="1" dirty="0">
                <a:latin typeface="Verdana"/>
                <a:ea typeface="Verdana"/>
                <a:cs typeface="Arial"/>
              </a:rPr>
              <a:t>“threats of physical violence against civilians”</a:t>
            </a:r>
          </a:p>
          <a:p>
            <a:pPr>
              <a:spcBef>
                <a:spcPts val="1200"/>
              </a:spcBef>
              <a:spcAft>
                <a:spcPts val="1200"/>
              </a:spcAft>
            </a:pPr>
            <a:r>
              <a:rPr lang="en-US" sz="2000" i="1" dirty="0">
                <a:effectLst/>
                <a:latin typeface="Verdana"/>
                <a:ea typeface="Verdana"/>
                <a:cs typeface="Arial"/>
              </a:rPr>
              <a:t>“all necessary means”</a:t>
            </a:r>
          </a:p>
          <a:p>
            <a:pPr>
              <a:spcBef>
                <a:spcPts val="1200"/>
              </a:spcBef>
              <a:spcAft>
                <a:spcPts val="1200"/>
              </a:spcAft>
            </a:pPr>
            <a:r>
              <a:rPr lang="en-US" sz="2000" i="1" dirty="0">
                <a:latin typeface="Verdana"/>
                <a:ea typeface="Verdana"/>
                <a:cs typeface="Arial"/>
              </a:rPr>
              <a:t>“up to and including the use of deadly force”</a:t>
            </a:r>
          </a:p>
          <a:p>
            <a:pPr>
              <a:spcBef>
                <a:spcPts val="1200"/>
              </a:spcBef>
              <a:spcAft>
                <a:spcPts val="1200"/>
              </a:spcAft>
            </a:pPr>
            <a:r>
              <a:rPr lang="en-US" sz="2000" i="1" dirty="0">
                <a:effectLst/>
                <a:latin typeface="Verdana"/>
                <a:ea typeface="Verdana"/>
                <a:cs typeface="Arial"/>
              </a:rPr>
              <a:t>“within capabilities”</a:t>
            </a:r>
            <a:endParaRPr lang="en-US" sz="2000" i="1" dirty="0">
              <a:effectLst/>
              <a:latin typeface="Verdana" panose="020B0604030504040204" pitchFamily="34" charset="0"/>
              <a:ea typeface="Calibri" panose="020F0502020204030204" pitchFamily="34" charset="0"/>
              <a:cs typeface="Arial"/>
            </a:endParaRPr>
          </a:p>
          <a:p>
            <a:pPr marL="0" marR="0">
              <a:spcBef>
                <a:spcPts val="600"/>
              </a:spcBef>
              <a:spcAft>
                <a:spcPts val="600"/>
              </a:spcAft>
            </a:pPr>
            <a:endParaRPr lang="en-US" sz="2000" i="1" dirty="0">
              <a:latin typeface="Verdana" panose="020B0604030504040204" pitchFamily="34" charset="0"/>
              <a:ea typeface="Calibri" panose="020F0502020204030204" pitchFamily="34" charset="0"/>
              <a:cs typeface="Arial" panose="020B0604020202020204" pitchFamily="34" charset="0"/>
            </a:endParaRPr>
          </a:p>
          <a:p>
            <a:pPr marL="2870200" marR="0" algn="r">
              <a:spcBef>
                <a:spcPts val="600"/>
              </a:spcBef>
              <a:spcAft>
                <a:spcPts val="600"/>
              </a:spcAft>
            </a:pPr>
            <a:r>
              <a:rPr lang="en-US" sz="2000" i="1" dirty="0">
                <a:effectLst/>
                <a:latin typeface="Verdana"/>
                <a:ea typeface="Calibri"/>
                <a:cs typeface="Arial"/>
              </a:rPr>
              <a:t>UN DPO Policy on the Protection of Civilians in United Nations Peacekeeping (Ref.2023.05)</a:t>
            </a:r>
            <a:endParaRPr lang="en-GB" sz="2000" dirty="0">
              <a:effectLst/>
              <a:latin typeface="Verdana"/>
              <a:ea typeface="Calibri"/>
              <a:cs typeface="Arial"/>
            </a:endParaRPr>
          </a:p>
        </p:txBody>
      </p:sp>
    </p:spTree>
    <p:extLst>
      <p:ext uri="{BB962C8B-B14F-4D97-AF65-F5344CB8AC3E}">
        <p14:creationId xmlns:p14="http://schemas.microsoft.com/office/powerpoint/2010/main" val="1643081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C298C7-D257-2B60-01FC-109B17FCCD8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95599" y="4455780"/>
            <a:ext cx="6400800" cy="1782835"/>
          </a:xfrm>
          <a:prstGeom prst="rect">
            <a:avLst/>
          </a:prstGeom>
        </p:spPr>
      </p:pic>
      <p:sp>
        <p:nvSpPr>
          <p:cNvPr id="2" name="TextBox 1">
            <a:extLst>
              <a:ext uri="{FF2B5EF4-FFF2-40B4-BE49-F238E27FC236}">
                <a16:creationId xmlns:a16="http://schemas.microsoft.com/office/drawing/2014/main" id="{18D3BB9A-D5E0-8DD5-7390-37362C5AD446}"/>
              </a:ext>
            </a:extLst>
          </p:cNvPr>
          <p:cNvSpPr txBox="1"/>
          <p:nvPr/>
        </p:nvSpPr>
        <p:spPr>
          <a:xfrm>
            <a:off x="1245108" y="837443"/>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Who is a Civilian?</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6925136E-443D-46EE-8F45-D8FEBE0D7F78}"/>
              </a:ext>
            </a:extLst>
          </p:cNvPr>
          <p:cNvSpPr txBox="1"/>
          <p:nvPr/>
        </p:nvSpPr>
        <p:spPr>
          <a:xfrm>
            <a:off x="1598645" y="1438354"/>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GB" sz="2000" dirty="0">
                <a:latin typeface="Verdana"/>
                <a:ea typeface="Verdana"/>
              </a:rPr>
              <a:t>Everyone is considered a civilian, except:</a:t>
            </a:r>
          </a:p>
          <a:p>
            <a:pPr marL="800100" lvl="1" indent="-342900">
              <a:spcBef>
                <a:spcPts val="600"/>
              </a:spcBef>
              <a:spcAft>
                <a:spcPts val="600"/>
              </a:spcAft>
              <a:buFont typeface="Verdana" panose="020B0604030504040204" pitchFamily="34" charset="0"/>
              <a:buChar char="-"/>
            </a:pPr>
            <a:r>
              <a:rPr lang="en-GB" sz="2000" dirty="0">
                <a:latin typeface="Verdana"/>
                <a:ea typeface="Verdana"/>
              </a:rPr>
              <a:t>Members of the armed forces</a:t>
            </a:r>
          </a:p>
          <a:p>
            <a:pPr marL="800100" lvl="1" indent="-342900">
              <a:spcBef>
                <a:spcPts val="600"/>
              </a:spcBef>
              <a:spcAft>
                <a:spcPts val="600"/>
              </a:spcAft>
              <a:buFont typeface="Verdana" panose="020B0604030504040204" pitchFamily="34" charset="0"/>
              <a:buChar char="-"/>
            </a:pPr>
            <a:r>
              <a:rPr lang="en-GB" sz="2000" dirty="0">
                <a:latin typeface="Verdana"/>
                <a:ea typeface="Verdana"/>
              </a:rPr>
              <a:t>Members of an organized armed group with continuous combat function</a:t>
            </a:r>
          </a:p>
          <a:p>
            <a:pPr marL="800100" lvl="1" indent="-342900">
              <a:spcBef>
                <a:spcPts val="600"/>
              </a:spcBef>
              <a:spcAft>
                <a:spcPts val="600"/>
              </a:spcAft>
              <a:buFont typeface="Verdana" panose="020B0604030504040204" pitchFamily="34" charset="0"/>
              <a:buChar char="-"/>
            </a:pPr>
            <a:r>
              <a:rPr lang="en-GB" sz="2000" dirty="0">
                <a:latin typeface="Verdana"/>
                <a:ea typeface="Verdana"/>
              </a:rPr>
              <a:t>Civilians directly participating in hostilities</a:t>
            </a:r>
          </a:p>
          <a:p>
            <a:pPr marL="342900" indent="-342900">
              <a:spcBef>
                <a:spcPts val="600"/>
              </a:spcBef>
              <a:spcAft>
                <a:spcPts val="600"/>
              </a:spcAft>
              <a:buFont typeface="Arial" panose="020B0604020202020204" pitchFamily="34" charset="0"/>
              <a:buChar char="•"/>
            </a:pPr>
            <a:r>
              <a:rPr lang="en-GB" sz="2000" dirty="0">
                <a:latin typeface="Verdana"/>
                <a:ea typeface="Verdana"/>
              </a:rPr>
              <a:t>If you are unsure if someone is a civilian, that person shall be considered a civilian</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3889387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9D1A9-E72F-91C3-D455-1FA86CE54429}"/>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Threats to Civilians</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6B787FCC-469A-827B-5E18-B19FE2424D18}"/>
              </a:ext>
            </a:extLst>
          </p:cNvPr>
          <p:cNvSpPr txBox="1"/>
          <p:nvPr/>
        </p:nvSpPr>
        <p:spPr>
          <a:xfrm>
            <a:off x="1595999" y="1690062"/>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Real or potential violations to the right to life and physical integrity, such as attempts to:</a:t>
            </a:r>
          </a:p>
          <a:p>
            <a:pPr marL="447675" lvl="1" indent="-350838">
              <a:spcBef>
                <a:spcPts val="600"/>
              </a:spcBef>
              <a:spcAft>
                <a:spcPts val="600"/>
              </a:spcAft>
              <a:buFont typeface="Arial" panose="020B0604020202020204" pitchFamily="34" charset="0"/>
              <a:buChar char="•"/>
            </a:pPr>
            <a:r>
              <a:rPr lang="en-GB" sz="2000" dirty="0">
                <a:latin typeface="Verdana"/>
                <a:ea typeface="Verdana"/>
              </a:rPr>
              <a:t>Kill, torture or maim</a:t>
            </a:r>
          </a:p>
          <a:p>
            <a:pPr marL="447675" lvl="1" indent="-350838">
              <a:spcBef>
                <a:spcPts val="600"/>
              </a:spcBef>
              <a:spcAft>
                <a:spcPts val="600"/>
              </a:spcAft>
              <a:buFont typeface="Arial" panose="020B0604020202020204" pitchFamily="34" charset="0"/>
              <a:buChar char="•"/>
            </a:pPr>
            <a:r>
              <a:rPr lang="en-GB" sz="2000" dirty="0">
                <a:latin typeface="Verdana"/>
                <a:ea typeface="Verdana"/>
              </a:rPr>
              <a:t>Forcibly displace</a:t>
            </a:r>
          </a:p>
          <a:p>
            <a:pPr marL="447675" lvl="1" indent="-350838">
              <a:spcBef>
                <a:spcPts val="600"/>
              </a:spcBef>
              <a:spcAft>
                <a:spcPts val="600"/>
              </a:spcAft>
              <a:buFont typeface="Arial" panose="020B0604020202020204" pitchFamily="34" charset="0"/>
              <a:buChar char="•"/>
            </a:pPr>
            <a:r>
              <a:rPr lang="en-GB" sz="2000" dirty="0">
                <a:latin typeface="Verdana"/>
                <a:ea typeface="Verdana"/>
              </a:rPr>
              <a:t>Starve or pillage</a:t>
            </a:r>
          </a:p>
          <a:p>
            <a:pPr marL="447675" lvl="1" indent="-350838">
              <a:spcBef>
                <a:spcPts val="600"/>
              </a:spcBef>
              <a:spcAft>
                <a:spcPts val="600"/>
              </a:spcAft>
              <a:buFont typeface="Arial" panose="020B0604020202020204" pitchFamily="34" charset="0"/>
              <a:buChar char="•"/>
            </a:pPr>
            <a:r>
              <a:rPr lang="en-GB" sz="2000" dirty="0">
                <a:latin typeface="Verdana"/>
                <a:ea typeface="Verdana"/>
              </a:rPr>
              <a:t>Commit acts of sexual violence</a:t>
            </a:r>
          </a:p>
          <a:p>
            <a:pPr marL="447675" lvl="1" indent="-350838">
              <a:spcBef>
                <a:spcPts val="600"/>
              </a:spcBef>
              <a:spcAft>
                <a:spcPts val="600"/>
              </a:spcAft>
              <a:buFont typeface="Arial" panose="020B0604020202020204" pitchFamily="34" charset="0"/>
              <a:buChar char="•"/>
            </a:pPr>
            <a:r>
              <a:rPr lang="en-GB" sz="2000" dirty="0">
                <a:latin typeface="Verdana"/>
                <a:ea typeface="Verdana"/>
              </a:rPr>
              <a:t>Abduct of arbitrarily detain</a:t>
            </a:r>
          </a:p>
          <a:p>
            <a:pPr marL="447675" lvl="1" indent="-350838">
              <a:spcBef>
                <a:spcPts val="600"/>
              </a:spcBef>
              <a:spcAft>
                <a:spcPts val="600"/>
              </a:spcAft>
              <a:buFont typeface="Arial" panose="020B0604020202020204" pitchFamily="34" charset="0"/>
              <a:buChar char="•"/>
            </a:pPr>
            <a:r>
              <a:rPr lang="en-GB" sz="2000" dirty="0">
                <a:latin typeface="Verdana"/>
                <a:ea typeface="Verdana"/>
              </a:rPr>
              <a:t>Recruit by force</a:t>
            </a:r>
          </a:p>
        </p:txBody>
      </p:sp>
    </p:spTree>
    <p:extLst>
      <p:ext uri="{BB962C8B-B14F-4D97-AF65-F5344CB8AC3E}">
        <p14:creationId xmlns:p14="http://schemas.microsoft.com/office/powerpoint/2010/main" val="4184611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9D1A9-E72F-91C3-D455-1FA86CE54429}"/>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Threats to Civilians</a:t>
            </a:r>
            <a:endParaRPr lang="en-GB" sz="2000" b="1" dirty="0">
              <a:solidFill>
                <a:srgbClr val="0055A5"/>
              </a:solidFill>
              <a:latin typeface="Verdana"/>
              <a:ea typeface="Verdana"/>
            </a:endParaRPr>
          </a:p>
        </p:txBody>
      </p:sp>
      <p:sp>
        <p:nvSpPr>
          <p:cNvPr id="4" name="TextBox 3">
            <a:extLst>
              <a:ext uri="{FF2B5EF4-FFF2-40B4-BE49-F238E27FC236}">
                <a16:creationId xmlns:a16="http://schemas.microsoft.com/office/drawing/2014/main" id="{6B787FCC-469A-827B-5E18-B19FE2424D18}"/>
              </a:ext>
            </a:extLst>
          </p:cNvPr>
          <p:cNvSpPr txBox="1"/>
          <p:nvPr/>
        </p:nvSpPr>
        <p:spPr>
          <a:xfrm>
            <a:off x="1595999" y="2074783"/>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Threats can come from State and non-State actors such as:</a:t>
            </a:r>
          </a:p>
          <a:p>
            <a:pPr marL="447675" lvl="1" indent="-350520">
              <a:spcBef>
                <a:spcPts val="600"/>
              </a:spcBef>
              <a:spcAft>
                <a:spcPts val="600"/>
              </a:spcAft>
              <a:buFont typeface="Arial" panose="020B0604020202020204" pitchFamily="34" charset="0"/>
              <a:buChar char="•"/>
            </a:pPr>
            <a:r>
              <a:rPr lang="en-GB" sz="2000" dirty="0">
                <a:latin typeface="Verdana"/>
                <a:ea typeface="Verdana"/>
              </a:rPr>
              <a:t>Non-State armed groups</a:t>
            </a:r>
            <a:endParaRPr lang="en-GB" dirty="0"/>
          </a:p>
          <a:p>
            <a:pPr marL="447675" lvl="1" indent="-350520">
              <a:spcBef>
                <a:spcPts val="600"/>
              </a:spcBef>
              <a:spcAft>
                <a:spcPts val="600"/>
              </a:spcAft>
              <a:buFont typeface="Arial" panose="020B0604020202020204" pitchFamily="34" charset="0"/>
              <a:buChar char="•"/>
            </a:pPr>
            <a:r>
              <a:rPr lang="en-GB" sz="2000" dirty="0">
                <a:latin typeface="Verdana"/>
                <a:ea typeface="Verdana"/>
              </a:rPr>
              <a:t>Self-defence groups</a:t>
            </a:r>
            <a:endParaRPr lang="en-GB" dirty="0"/>
          </a:p>
          <a:p>
            <a:pPr marL="447675" lvl="1" indent="-350520">
              <a:spcBef>
                <a:spcPts val="600"/>
              </a:spcBef>
              <a:spcAft>
                <a:spcPts val="600"/>
              </a:spcAft>
              <a:buFont typeface="Arial" panose="020B0604020202020204" pitchFamily="34" charset="0"/>
              <a:buChar char="•"/>
            </a:pPr>
            <a:r>
              <a:rPr lang="en-GB" sz="2000" dirty="0">
                <a:latin typeface="Verdana"/>
                <a:ea typeface="Verdana"/>
              </a:rPr>
              <a:t>Security or defence forces of the host State</a:t>
            </a:r>
            <a:endParaRPr lang="en-GB" dirty="0"/>
          </a:p>
          <a:p>
            <a:pPr marL="447675" lvl="1" indent="-350520">
              <a:spcBef>
                <a:spcPts val="600"/>
              </a:spcBef>
              <a:spcAft>
                <a:spcPts val="600"/>
              </a:spcAft>
              <a:buFont typeface="Arial" panose="020B0604020202020204" pitchFamily="34" charset="0"/>
              <a:buChar char="•"/>
            </a:pPr>
            <a:r>
              <a:rPr lang="en-GB" sz="2000" dirty="0">
                <a:latin typeface="Verdana"/>
                <a:ea typeface="Verdana"/>
              </a:rPr>
              <a:t>State agents and State-sponsored armed actors</a:t>
            </a:r>
            <a:endParaRPr lang="en-GB" dirty="0"/>
          </a:p>
          <a:p>
            <a:pPr marL="447675" lvl="1" indent="-350520">
              <a:spcBef>
                <a:spcPts val="600"/>
              </a:spcBef>
              <a:spcAft>
                <a:spcPts val="600"/>
              </a:spcAft>
              <a:buFont typeface="Arial" panose="020B0604020202020204" pitchFamily="34" charset="0"/>
              <a:buChar char="•"/>
            </a:pPr>
            <a:r>
              <a:rPr lang="en-GB" sz="2000" dirty="0">
                <a:latin typeface="Verdana"/>
                <a:ea typeface="Verdana"/>
              </a:rPr>
              <a:t>Violent extremist groups</a:t>
            </a:r>
            <a:endParaRPr lang="en-GB" dirty="0"/>
          </a:p>
        </p:txBody>
      </p:sp>
    </p:spTree>
    <p:extLst>
      <p:ext uri="{BB962C8B-B14F-4D97-AF65-F5344CB8AC3E}">
        <p14:creationId xmlns:p14="http://schemas.microsoft.com/office/powerpoint/2010/main" val="7589007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1D2DC2D6430F2469C3E1B5E84F7B187" ma:contentTypeVersion="17" ma:contentTypeDescription="Create a new document." ma:contentTypeScope="" ma:versionID="762e432cb09270f0003330ae07c5610f">
  <xsd:schema xmlns:xsd="http://www.w3.org/2001/XMLSchema" xmlns:xs="http://www.w3.org/2001/XMLSchema" xmlns:p="http://schemas.microsoft.com/office/2006/metadata/properties" xmlns:ns2="28943420-3cce-465e-a204-04bce5f1b343" xmlns:ns3="2286246c-fc21-4ee8-a407-068ba74e6317" targetNamespace="http://schemas.microsoft.com/office/2006/metadata/properties" ma:root="true" ma:fieldsID="53b67169ea0e7e38d2efb78267283d45" ns2:_="" ns3:_="">
    <xsd:import namespace="28943420-3cce-465e-a204-04bce5f1b343"/>
    <xsd:import namespace="2286246c-fc21-4ee8-a407-068ba74e631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DateTaken" minOccurs="0"/>
                <xsd:element ref="ns2:MediaServiceLocation"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943420-3cce-465e-a204-04bce5f1b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Number" ma:index="22" nillable="true" ma:displayName="#"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86246c-fc21-4ee8-a407-068ba74e631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94865354-34e5-4c3d-afc2-4c47dc2ac600}" ma:internalName="TaxCatchAll" ma:showField="CatchAllData" ma:web="2286246c-fc21-4ee8-a407-068ba74e631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943420-3cce-465e-a204-04bce5f1b343">
      <Terms xmlns="http://schemas.microsoft.com/office/infopath/2007/PartnerControls"/>
    </lcf76f155ced4ddcb4097134ff3c332f>
    <TaxCatchAll xmlns="2286246c-fc21-4ee8-a407-068ba74e6317" xsi:nil="true"/>
    <SharedWithUsers xmlns="2286246c-fc21-4ee8-a407-068ba74e6317">
      <UserInfo>
        <DisplayName/>
        <AccountId xsi:nil="true"/>
        <AccountType/>
      </UserInfo>
    </SharedWithUsers>
    <Number xmlns="28943420-3cce-465e-a204-04bce5f1b343">4</Number>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5103B32-B8F3-4561-BB7C-C2D8D16D58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943420-3cce-465e-a204-04bce5f1b343"/>
    <ds:schemaRef ds:uri="2286246c-fc21-4ee8-a407-068ba74e63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0689EA7-CE69-4D4F-8F10-39209AC0F36C}">
  <ds:schemaRefs>
    <ds:schemaRef ds:uri="http://purl.org/dc/elements/1.1/"/>
    <ds:schemaRef ds:uri="http://www.w3.org/XML/1998/namespace"/>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2286246c-fc21-4ee8-a407-068ba74e6317"/>
    <ds:schemaRef ds:uri="28943420-3cce-465e-a204-04bce5f1b343"/>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85</TotalTime>
  <Words>888</Words>
  <Application>Microsoft Office PowerPoint</Application>
  <PresentationFormat>Widescreen</PresentationFormat>
  <Paragraphs>147</Paragraphs>
  <Slides>24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Connolly</dc:creator>
  <cp:lastModifiedBy>Brian Connolly</cp:lastModifiedBy>
  <cp:revision>33</cp:revision>
  <dcterms:created xsi:type="dcterms:W3CDTF">2023-10-04T18:52:03Z</dcterms:created>
  <dcterms:modified xsi:type="dcterms:W3CDTF">2025-07-03T18:44:17Z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0x01010041D2DC2D6430F2469C3E1B5E84F7B187</vt:lpwstr>
  </property>
  <property fmtid="{D5CDD505-2E9C-101B-9397-08002B2CF9AE}" pid="3" name="MediaServiceImageTags">
    <vt:lpwstr/>
  </property>
  <property fmtid="{D5CDD505-2E9C-101B-9397-08002B2CF9AE}" pid="4" name="Order">
    <vt:r8>50217400</vt:r8>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